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317" r:id="rId4"/>
    <p:sldId id="334" r:id="rId5"/>
    <p:sldId id="338" r:id="rId6"/>
    <p:sldId id="339" r:id="rId7"/>
    <p:sldId id="340" r:id="rId8"/>
    <p:sldId id="337" r:id="rId9"/>
    <p:sldId id="293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16" r:id="rId23"/>
    <p:sldId id="288" r:id="rId2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858923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4077072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581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778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024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28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20688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5661248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16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175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69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05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28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49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11560" y="127747"/>
            <a:ext cx="77223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1410" y="2996952"/>
            <a:ext cx="626301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1 Corintios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8:4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latin typeface="Times New Roman" pitchFamily="18" charset="0"/>
                <a:cs typeface="Times New Roman" pitchFamily="18" charset="0"/>
              </a:rPr>
              <a:t>Sabemos que un ídolo no es absolutamente nada, y que hay un solo </a:t>
            </a:r>
            <a:r>
              <a:rPr lang="es-SV" sz="3600" b="1" dirty="0" smtClean="0">
                <a:latin typeface="Times New Roman" pitchFamily="18" charset="0"/>
                <a:cs typeface="Times New Roman" pitchFamily="18" charset="0"/>
              </a:rPr>
              <a:t>Dios.</a:t>
            </a:r>
            <a:endParaRPr lang="es-SV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340" y="1628800"/>
            <a:ext cx="4188724" cy="449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358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5004048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es-SV" sz="24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El Memorial, Blas Pascal, </a:t>
            </a:r>
            <a:r>
              <a:rPr lang="es-SV" sz="24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1623-1662</a:t>
            </a:r>
            <a:endParaRPr lang="es-SV" sz="24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987824" y="1700808"/>
            <a:ext cx="5770984" cy="432048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i="1" dirty="0">
                <a:latin typeface="Times New Roman" pitchFamily="18" charset="0"/>
                <a:cs typeface="Times New Roman" pitchFamily="18" charset="0"/>
              </a:rPr>
              <a:t>“El Dios de Abraham, el Dios de Isaac, el Dios de Jacob, no el dios de los sabios y filósofos… Seguridad plena, seguridad plena… Tu Dios debe ser mi Dios. Olvido del mundo y de todas las cosas, excepto de Dios… Padre santo a quien el mundo no ha conocido, pero yo sí que te he conocido… Esta es la vida eterna, que te conozcan a ti, verdadero y único Dios… Amén”</a:t>
            </a:r>
          </a:p>
        </p:txBody>
      </p:sp>
      <p:pic>
        <p:nvPicPr>
          <p:cNvPr id="2050" name="Picture 2" descr="http://imageshack.us/a/img62/8506/doe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1772816"/>
            <a:ext cx="2664296" cy="3806182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dirty="0" smtClean="0">
                <a:effectLst/>
              </a:rPr>
              <a:t>Israel, aún cosecha la bendición de Dios</a:t>
            </a:r>
            <a:endParaRPr lang="es-SV" sz="28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578086" cy="5445224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48" y="2492896"/>
            <a:ext cx="4268317" cy="26738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865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412776"/>
            <a:ext cx="9144000" cy="51125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1 Corintios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8:6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09728" y="1556792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nosotros no hay más que un solo Dios, el Padre, de quien todo procede y para el cual </a:t>
            </a:r>
            <a:r>
              <a:rPr lang="es-SV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vivimos.</a:t>
            </a:r>
            <a:endParaRPr lang="es-SV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62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620689"/>
            <a:ext cx="4248472" cy="5040559"/>
          </a:xfrm>
        </p:spPr>
        <p:txBody>
          <a:bodyPr>
            <a:normAutofit/>
          </a:bodyPr>
          <a:lstStyle/>
          <a:p>
            <a:r>
              <a:rPr lang="es-SV" sz="7200" dirty="0"/>
              <a:t>Dios y el dinero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" y="2204864"/>
            <a:ext cx="4687160" cy="433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962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64" y="1401784"/>
            <a:ext cx="9144000" cy="512355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20:3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067944" y="1556792"/>
            <a:ext cx="4680520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tengas otros dioses ajenos delante de mí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93096"/>
            <a:ext cx="3810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dirty="0" smtClean="0">
                <a:effectLst/>
              </a:rPr>
              <a:t>Falso Culto a Baal</a:t>
            </a:r>
            <a:endParaRPr lang="es-SV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38" y="1412776"/>
            <a:ext cx="737061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8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412776"/>
            <a:ext cx="9144000" cy="51125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Eclesiastés 10:19 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067944" y="1556792"/>
            <a:ext cx="4680520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dinero lo llena todo</a:t>
            </a:r>
          </a:p>
        </p:txBody>
      </p:sp>
    </p:spTree>
    <p:extLst>
      <p:ext uri="{BB962C8B-B14F-4D97-AF65-F5344CB8AC3E}">
        <p14:creationId xmlns:p14="http://schemas.microsoft.com/office/powerpoint/2010/main" val="3925777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it-IT" sz="2800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Giovanni Papini, </a:t>
            </a:r>
            <a:r>
              <a:rPr lang="it-IT" sz="18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escritor </a:t>
            </a:r>
            <a:r>
              <a:rPr lang="it-IT" sz="1800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italiano</a:t>
            </a:r>
            <a:endParaRPr lang="es-SV" sz="18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987824" y="1700808"/>
            <a:ext cx="5770984" cy="432048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800" i="1" dirty="0">
                <a:latin typeface="Times New Roman" pitchFamily="18" charset="0"/>
                <a:cs typeface="Times New Roman" pitchFamily="18" charset="0"/>
              </a:rPr>
              <a:t>el dinero es en realidad</a:t>
            </a:r>
            <a:r>
              <a:rPr lang="es-SV" sz="4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SV" sz="54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SV" sz="5400" b="1" i="1" dirty="0">
                <a:latin typeface="Times New Roman" pitchFamily="18" charset="0"/>
                <a:cs typeface="Times New Roman" pitchFamily="18" charset="0"/>
              </a:rPr>
              <a:t>el estiércol del diablo”</a:t>
            </a:r>
          </a:p>
        </p:txBody>
      </p:sp>
      <p:pic>
        <p:nvPicPr>
          <p:cNvPr id="1026" name="Picture 2" descr="http://www.centrosangiorgio.com/aborto/articoli/immagini/giovanni_pap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832823"/>
            <a:ext cx="3331763" cy="4404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81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Isaías 46:5-9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779912" y="1556792"/>
            <a:ext cx="4968552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400" b="1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SV" sz="2400" b="1" dirty="0">
                <a:latin typeface="Times New Roman" pitchFamily="18" charset="0"/>
                <a:cs typeface="Times New Roman" pitchFamily="18" charset="0"/>
              </a:rPr>
              <a:t>Con quién vas a compararme, o a quién me vas a igualar?... Algunos contratan a un joyero para que les haga un dios… lo levantan en hombros y lo cargan… por más que clamen a él, no habrá de responderles, ni podrá salvarlos de sus aflicciones… piénsenlo bien, ¡fíjenlo en su mente!... yo soy Dios, y no hay ningún otro, yo soy Dios, y no hay nadie igual a </a:t>
            </a:r>
            <a:r>
              <a:rPr lang="es-SV" sz="2400" b="1" dirty="0" smtClean="0">
                <a:latin typeface="Times New Roman" pitchFamily="18" charset="0"/>
                <a:cs typeface="Times New Roman" pitchFamily="18" charset="0"/>
              </a:rPr>
              <a:t>mí.</a:t>
            </a:r>
            <a:endParaRPr lang="es-SV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412776"/>
            <a:ext cx="3779913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181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764705"/>
            <a:ext cx="6120680" cy="3024335"/>
          </a:xfrm>
        </p:spPr>
        <p:txBody>
          <a:bodyPr>
            <a:noAutofit/>
          </a:bodyPr>
          <a:lstStyle/>
          <a:p>
            <a:r>
              <a:rPr lang="es-SV" sz="6000" dirty="0"/>
              <a:t>DUEÑO DE MI ADORACIÓN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4149080"/>
            <a:ext cx="6263018" cy="504056"/>
          </a:xfrm>
        </p:spPr>
        <p:txBody>
          <a:bodyPr>
            <a:normAutofit/>
          </a:bodyPr>
          <a:lstStyle/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43949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2820" y="1412776"/>
            <a:ext cx="9144000" cy="51125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Mateo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4:8,9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99992" y="1556792"/>
            <a:ext cx="4392488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nuevo lo tentó el diablo,  llevándolo a una montaña muy alta,  y le mostró todos los reinos del mundo y su esplendor</a:t>
            </a:r>
            <a:r>
              <a:rPr lang="es-SV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-</a:t>
            </a:r>
            <a:r>
              <a:rPr lang="es-SV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esto te daré si te postras y me adoras.</a:t>
            </a:r>
          </a:p>
        </p:txBody>
      </p:sp>
    </p:spTree>
    <p:extLst>
      <p:ext uri="{BB962C8B-B14F-4D97-AF65-F5344CB8AC3E}">
        <p14:creationId xmlns:p14="http://schemas.microsoft.com/office/powerpoint/2010/main" val="1023762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2820" y="1412776"/>
            <a:ext cx="9144000" cy="51125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Mateo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4:10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99992" y="1556792"/>
            <a:ext cx="4392488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¡Vete,  Satanás!  </a:t>
            </a:r>
            <a:r>
              <a:rPr lang="es-SV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SV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dijo </a:t>
            </a:r>
            <a:r>
              <a:rPr lang="es-SV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Jesús-</a:t>
            </a:r>
            <a:r>
              <a:rPr lang="es-SV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Porque escrito está:  </a:t>
            </a:r>
            <a:r>
              <a:rPr lang="es-SV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Adorarás </a:t>
            </a:r>
            <a:r>
              <a:rPr lang="es-SV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Señor tu Dios,  y a él sólo servirás.</a:t>
            </a:r>
          </a:p>
        </p:txBody>
      </p:sp>
    </p:spTree>
    <p:extLst>
      <p:ext uri="{BB962C8B-B14F-4D97-AF65-F5344CB8AC3E}">
        <p14:creationId xmlns:p14="http://schemas.microsoft.com/office/powerpoint/2010/main" val="770814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ofes.com.pa/oracion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42" y="1988840"/>
            <a:ext cx="2738407" cy="39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700808"/>
            <a:ext cx="4608512" cy="42626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SV" i="1" dirty="0"/>
              <a:t>Y usted, ¿qué haría si le ofrecieran la riqueza y el esplendor de todos los reinos del mundo? ¿Se postraría ante el dios dinero? Hacerlo equivaldría a venderle el alma al diablo, y eso jamás lo haremos. Por lo tanto, solo Dios, el único Dios, solo él es el Dueño de mi adoración. ¿Cuántos quieren decírselo al Señor en esta hora?</a:t>
            </a:r>
          </a:p>
        </p:txBody>
      </p:sp>
    </p:spTree>
    <p:extLst>
      <p:ext uri="{BB962C8B-B14F-4D97-AF65-F5344CB8AC3E}">
        <p14:creationId xmlns:p14="http://schemas.microsoft.com/office/powerpoint/2010/main" val="121331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1410" y="2996952"/>
            <a:ext cx="626301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0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Mateo 4:10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latin typeface="Times New Roman" pitchFamily="18" charset="0"/>
                <a:cs typeface="Times New Roman" pitchFamily="18" charset="0"/>
              </a:rPr>
              <a:t>Adora al Señor tu Dios y sírvele solamente a Él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5616" y="1456665"/>
            <a:ext cx="3575248" cy="497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824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6000" dirty="0">
                <a:effectLst/>
              </a:rPr>
              <a:t>Baal </a:t>
            </a:r>
            <a:endParaRPr lang="es-SV" sz="40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932040" y="1628800"/>
            <a:ext cx="4032448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SV" dirty="0"/>
              <a:t>Baal es quizás el dios falso más famoso del Antiguo Testamento.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Era </a:t>
            </a:r>
            <a:r>
              <a:rPr lang="es-SV" dirty="0"/>
              <a:t>adorado por los pueblos cananeos para recibir a cambio bienes materiales y riquezas.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Con </a:t>
            </a:r>
            <a:r>
              <a:rPr lang="es-SV" dirty="0"/>
              <a:t>tal de hacer dinero, los adoradores de Baal tenían permitido utilizar la mentira, el fraude y toda clase de engaños comerciales.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Para </a:t>
            </a:r>
            <a:r>
              <a:rPr lang="es-SV" dirty="0"/>
              <a:t>su religión, que era su estilo de vida, este tipo de conducta relacionada con el dinero era una práctica común y normal.</a:t>
            </a:r>
          </a:p>
        </p:txBody>
      </p:sp>
      <p:pic>
        <p:nvPicPr>
          <p:cNvPr id="16386" name="Picture 2" descr="http://conformeadios.files.wordpress.com/2013/02/ba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3576"/>
            <a:ext cx="368909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90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6000" dirty="0" smtClean="0">
                <a:effectLst/>
              </a:rPr>
              <a:t>Israel</a:t>
            </a:r>
            <a:endParaRPr lang="es-SV" sz="40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932040" y="1628800"/>
            <a:ext cx="4032448" cy="4525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La </a:t>
            </a:r>
            <a:r>
              <a:rPr lang="es-SV" dirty="0"/>
              <a:t>religión que adoraba al Dios verdadero invitaba a las balanzas justas, a la honestidad en relación con el dinero, a ser veraces, generosos, solidarios y </a:t>
            </a:r>
            <a:r>
              <a:rPr lang="es-SV" dirty="0" smtClean="0"/>
              <a:t>compasivos.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Los </a:t>
            </a:r>
            <a:r>
              <a:rPr lang="es-SV" dirty="0"/>
              <a:t>israelitas debían obedecer las leyes que prohibían </a:t>
            </a:r>
            <a:r>
              <a:rPr lang="es-SV" dirty="0" smtClean="0"/>
              <a:t>métodos deshonestos de </a:t>
            </a:r>
            <a:r>
              <a:rPr lang="es-SV" dirty="0"/>
              <a:t>hacer riqueza.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Si </a:t>
            </a:r>
            <a:r>
              <a:rPr lang="es-SV" dirty="0"/>
              <a:t>obedecían, podían entonces ser llamados adoradores en espíritu y en verdad del Dios verdadero.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En </a:t>
            </a:r>
            <a:r>
              <a:rPr lang="es-SV" dirty="0"/>
              <a:t>el pueblo de Israel Dios </a:t>
            </a:r>
            <a:r>
              <a:rPr lang="es-SV" dirty="0" smtClean="0"/>
              <a:t>llamaba pecado a la deshonestidad.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Era </a:t>
            </a:r>
            <a:r>
              <a:rPr lang="es-SV" dirty="0"/>
              <a:t>necesario obedecer el mandamiento que ordena no robar. Si se obedecía, entonces había verdadera adoración a Dios; en espíritu y en verdad.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916832"/>
            <a:ext cx="4800534" cy="36004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527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Mateo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23:37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latin typeface="Times New Roman" pitchFamily="18" charset="0"/>
                <a:cs typeface="Times New Roman" pitchFamily="18" charset="0"/>
              </a:rPr>
              <a:t>Amarás al Señor tu Dios con todo tu corazón, con todo tu ser y con toda tu mente</a:t>
            </a:r>
          </a:p>
        </p:txBody>
      </p:sp>
      <p:pic>
        <p:nvPicPr>
          <p:cNvPr id="1026" name="Picture 2" descr="http://www.boomker.com/wp-content/uploads/2009/12/24512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356439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17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412776"/>
            <a:ext cx="9152792" cy="51125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Juan 14:15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me amáis, guardad mis mandamientos</a:t>
            </a:r>
          </a:p>
        </p:txBody>
      </p:sp>
    </p:spTree>
    <p:extLst>
      <p:ext uri="{BB962C8B-B14F-4D97-AF65-F5344CB8AC3E}">
        <p14:creationId xmlns:p14="http://schemas.microsoft.com/office/powerpoint/2010/main" val="2040550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4800" dirty="0" smtClean="0"/>
              <a:t>Amor a Dios</a:t>
            </a:r>
            <a:endParaRPr lang="es-SV" sz="4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75856" y="2204864"/>
            <a:ext cx="5472608" cy="33843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SV" dirty="0"/>
              <a:t>¿Ama usted a Dios?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¿</a:t>
            </a:r>
            <a:r>
              <a:rPr lang="es-SV" dirty="0"/>
              <a:t>Lo ama más que al dinero, más que a su cónyuge, más que a sus hijos?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¿</a:t>
            </a:r>
            <a:r>
              <a:rPr lang="es-SV" dirty="0"/>
              <a:t>Lo adora?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¿</a:t>
            </a:r>
            <a:r>
              <a:rPr lang="es-SV" dirty="0"/>
              <a:t>Y cómo lo adora?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36912"/>
            <a:ext cx="2705100" cy="40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23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620689"/>
            <a:ext cx="4248472" cy="5040559"/>
          </a:xfrm>
        </p:spPr>
        <p:txBody>
          <a:bodyPr>
            <a:normAutofit/>
          </a:bodyPr>
          <a:lstStyle/>
          <a:p>
            <a:r>
              <a:rPr lang="es-SV" sz="6000" dirty="0"/>
              <a:t>Un solo Dios verdadero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2276872"/>
            <a:ext cx="4850523" cy="417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33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720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Britannic Bold</vt:lpstr>
      <vt:lpstr>Calibri</vt:lpstr>
      <vt:lpstr>Futura LtCn BT</vt:lpstr>
      <vt:lpstr>Goudy Old Style</vt:lpstr>
      <vt:lpstr>Times New Roman</vt:lpstr>
      <vt:lpstr>Wingdings</vt:lpstr>
      <vt:lpstr>Tema de Office</vt:lpstr>
      <vt:lpstr>PCI</vt:lpstr>
      <vt:lpstr>DUEÑO DE MI ADORACIÓN</vt:lpstr>
      <vt:lpstr>Mateo 4:10</vt:lpstr>
      <vt:lpstr>Baal </vt:lpstr>
      <vt:lpstr>Israel</vt:lpstr>
      <vt:lpstr>Mateo 23:37</vt:lpstr>
      <vt:lpstr>Juan 14:15</vt:lpstr>
      <vt:lpstr>Amor a Dios</vt:lpstr>
      <vt:lpstr>Un solo Dios verdadero</vt:lpstr>
      <vt:lpstr>1 Corintios 8:4</vt:lpstr>
      <vt:lpstr>El Memorial, Blas Pascal, 1623-1662</vt:lpstr>
      <vt:lpstr>Israel, aún cosecha la bendición de Dios</vt:lpstr>
      <vt:lpstr>1 Corintios 8:6</vt:lpstr>
      <vt:lpstr>Dios y el dinero</vt:lpstr>
      <vt:lpstr>Éxodo 20:3</vt:lpstr>
      <vt:lpstr>Falso Culto a Baal</vt:lpstr>
      <vt:lpstr>Eclesiastés 10:19 </vt:lpstr>
      <vt:lpstr>Giovanni Papini, escritor italiano</vt:lpstr>
      <vt:lpstr>Isaías 46:5-9</vt:lpstr>
      <vt:lpstr>Mateo 4:8,9</vt:lpstr>
      <vt:lpstr>Mateo 4:10</vt:lpstr>
      <vt:lpstr>PowerPoint Presentation</vt:lpstr>
      <vt:lpstr>PCI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del Carmen</dc:creator>
  <cp:lastModifiedBy>Javier Mejia</cp:lastModifiedBy>
  <cp:revision>261</cp:revision>
  <dcterms:created xsi:type="dcterms:W3CDTF">2012-09-16T21:46:51Z</dcterms:created>
  <dcterms:modified xsi:type="dcterms:W3CDTF">2013-08-12T16:24:57Z</dcterms:modified>
</cp:coreProperties>
</file>