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17" r:id="rId4"/>
    <p:sldId id="294" r:id="rId5"/>
    <p:sldId id="334" r:id="rId6"/>
    <p:sldId id="335" r:id="rId7"/>
    <p:sldId id="336" r:id="rId8"/>
    <p:sldId id="337" r:id="rId9"/>
    <p:sldId id="293" r:id="rId10"/>
    <p:sldId id="338" r:id="rId11"/>
    <p:sldId id="339" r:id="rId12"/>
    <p:sldId id="340" r:id="rId13"/>
    <p:sldId id="341" r:id="rId14"/>
    <p:sldId id="328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33" r:id="rId28"/>
    <p:sldId id="354" r:id="rId29"/>
    <p:sldId id="316" r:id="rId30"/>
    <p:sldId id="288" r:id="rId3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8" autoAdjust="0"/>
    <p:restoredTop sz="94660"/>
  </p:normalViewPr>
  <p:slideViewPr>
    <p:cSldViewPr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t>12/08/2013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20:15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2420888"/>
            <a:ext cx="3538736" cy="30243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800" b="1" dirty="0">
                <a:latin typeface="Times New Roman" pitchFamily="18" charset="0"/>
                <a:cs typeface="Times New Roman" pitchFamily="18" charset="0"/>
              </a:rPr>
              <a:t>No robes</a:t>
            </a:r>
          </a:p>
        </p:txBody>
      </p:sp>
      <p:pic>
        <p:nvPicPr>
          <p:cNvPr id="2050" name="Picture 2" descr="http://www.vancouversun.com/cms/binary/77843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020" y="1628800"/>
            <a:ext cx="3033988" cy="465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47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22:1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556792"/>
            <a:ext cx="3744416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Si alguien roba un toro o una oveja,  y lo mata o lo vende,  deberá devolver cinco cabezas de ganado por el toro,  y cuatro ovejas por la oveja.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700808"/>
            <a:ext cx="3528392" cy="449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53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22:2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51748" y="1556792"/>
            <a:ext cx="3540732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Si a alguien se le sorprende robando,  y se le mata,  su muerte no se considerará homicidio.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090204"/>
            <a:ext cx="4020108" cy="40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22:3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556792"/>
            <a:ext cx="3744416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El ladrón está obligado a restituir lo robado.  Si no tiene con qué hacerlo,  será vendido para restituir lo robado.</a:t>
            </a:r>
          </a:p>
        </p:txBody>
      </p:sp>
      <p:pic>
        <p:nvPicPr>
          <p:cNvPr id="5122" name="Picture 2" descr="http://i.zbp.ru/630x420/04/hev31cf45_zlocinec.a68n6k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844824"/>
            <a:ext cx="4151487" cy="41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2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 smtClean="0"/>
              <a:t>¿Por </a:t>
            </a:r>
            <a:r>
              <a:rPr lang="es-SV" sz="3600" dirty="0"/>
              <a:t>qué un castigo tan drástico?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132474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/>
              <a:t>Porque la propiedad es un bien muy valioso</a:t>
            </a:r>
            <a:endParaRPr lang="es-SV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717255" y="3501008"/>
            <a:ext cx="561662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400" dirty="0"/>
              <a:t>Registro Nacional de la </a:t>
            </a:r>
            <a:r>
              <a:rPr lang="es-SV" sz="2400" dirty="0" smtClean="0"/>
              <a:t>Propiedad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400" dirty="0"/>
              <a:t>1968 </a:t>
            </a:r>
            <a:r>
              <a:rPr lang="es-SV" sz="2400" dirty="0" smtClean="0"/>
              <a:t>se fundó una </a:t>
            </a:r>
            <a:r>
              <a:rPr lang="es-SV" sz="2400" dirty="0"/>
              <a:t>institución llamada Organización Mundial de la Propiedad Intelectual (</a:t>
            </a:r>
            <a:r>
              <a:rPr lang="es-SV" sz="2400" dirty="0" err="1"/>
              <a:t>OMPI</a:t>
            </a:r>
            <a:r>
              <a:rPr lang="es-SV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400" dirty="0" smtClean="0"/>
              <a:t>En todo país existe un Código </a:t>
            </a:r>
            <a:r>
              <a:rPr lang="es-SV" sz="2400" dirty="0"/>
              <a:t>penal con leyes que protegen la </a:t>
            </a:r>
            <a:r>
              <a:rPr lang="es-SV" sz="2400" dirty="0" smtClean="0"/>
              <a:t>propiedad.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49386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Job 1:3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51748" y="1556792"/>
            <a:ext cx="3540732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s-SV" b="1" dirty="0">
                <a:latin typeface="Times New Roman" pitchFamily="18" charset="0"/>
                <a:cs typeface="Times New Roman" pitchFamily="18" charset="0"/>
              </a:rPr>
              <a:t>dueño de siete mil ovejas,  tres mil camellos,  quinientas yuntas de bueyes y quinientas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asnas.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tecno-byte.net/wp-content/uploads/2012/08/oveja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12136"/>
            <a:ext cx="3814445" cy="469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Job 42:12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51748" y="1556792"/>
            <a:ext cx="3540732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 smtClean="0">
                <a:latin typeface="Times New Roman" pitchFamily="18" charset="0"/>
                <a:cs typeface="Times New Roman" pitchFamily="18" charset="0"/>
              </a:rPr>
              <a:t>Llegó </a:t>
            </a:r>
            <a:r>
              <a:rPr lang="es-SV" sz="3600" b="1" dirty="0">
                <a:latin typeface="Times New Roman" pitchFamily="18" charset="0"/>
                <a:cs typeface="Times New Roman" pitchFamily="18" charset="0"/>
              </a:rPr>
              <a:t>a tener catorce mil ovejas, seis mil camellos, mil yuntas de bueyes y mil </a:t>
            </a:r>
            <a:r>
              <a:rPr lang="es-SV" sz="3600" b="1" dirty="0" smtClean="0">
                <a:latin typeface="Times New Roman" pitchFamily="18" charset="0"/>
                <a:cs typeface="Times New Roman" pitchFamily="18" charset="0"/>
              </a:rPr>
              <a:t>asnas.</a:t>
            </a:r>
            <a:endParaRPr lang="es-SV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terra.cl/servicios/blog_columnistas/admin/images/camello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28800"/>
            <a:ext cx="388843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89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22:11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pic>
        <p:nvPicPr>
          <p:cNvPr id="3" name="Picture 2" descr="http://s3-eu-west-1.amazonaws.com/rankia/images/valoraciones/0011/0760/nuda-propiedad.jpg?1367829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742"/>
            <a:ext cx="5184576" cy="37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El amigo del dueño jurará ante el Señor no haberse adueñado de la propiedad de su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amigo.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22:10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Si alguien deja al cuidado de algún amigo suyo un asno, un toro, una oveja, o cualquier otro animal, y el animal muere, o sufre algún daño, o es robado sin que nadie lo vea...</a:t>
            </a:r>
          </a:p>
        </p:txBody>
      </p:sp>
      <p:pic>
        <p:nvPicPr>
          <p:cNvPr id="10242" name="Picture 2" descr="http://www.fotosyimagenes.com/imagenes/yunta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2060848"/>
            <a:ext cx="5220072" cy="35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8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1052736"/>
            <a:ext cx="4248472" cy="3456384"/>
          </a:xfrm>
        </p:spPr>
        <p:txBody>
          <a:bodyPr>
            <a:normAutofit/>
          </a:bodyPr>
          <a:lstStyle/>
          <a:p>
            <a:r>
              <a:rPr lang="es-SV" sz="8000" dirty="0" smtClean="0"/>
              <a:t>Jesús es el Amigo</a:t>
            </a:r>
            <a:endParaRPr lang="es-SV" sz="8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4668011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13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6000" dirty="0"/>
              <a:t>LA PROPIEDAD DEL AMIGO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22:7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Si alguien deja dinero o bienes en la casa de un amigo,  y esos bienes le son robados,  el ladrón deberá devolver el doble,  en caso de que lo atrapen.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08382" y="1700808"/>
            <a:ext cx="311960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90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22:8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38164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Si no se atrapa al ladrón,  el dueño de la casa deberá comparecer ante los </a:t>
            </a:r>
            <a:r>
              <a:rPr lang="es-SV" sz="2800" b="1" dirty="0" smtClean="0">
                <a:latin typeface="Times New Roman" pitchFamily="18" charset="0"/>
                <a:cs typeface="Times New Roman" pitchFamily="18" charset="0"/>
              </a:rPr>
              <a:t>jueces </a:t>
            </a: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para que se determine si no dispuso de los bienes del otro.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08382" y="1700808"/>
            <a:ext cx="311960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07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800" dirty="0" smtClean="0"/>
              <a:t>Caso entre amigos</a:t>
            </a:r>
            <a:endParaRPr lang="es-SV" sz="4800" dirty="0"/>
          </a:p>
        </p:txBody>
      </p:sp>
      <p:pic>
        <p:nvPicPr>
          <p:cNvPr id="12290" name="Picture 2" descr="http://farm5.staticflickr.com/4111/5008429019_edbd83c5f3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891617" cy="459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Juan 15:15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40324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latin typeface="Times New Roman" pitchFamily="18" charset="0"/>
                <a:cs typeface="Times New Roman" pitchFamily="18" charset="0"/>
              </a:rPr>
              <a:t>Ya no los llamó siervos, porque el siervo no está al tanto de lo que hace su amo; los he llamado </a:t>
            </a:r>
            <a:r>
              <a:rPr lang="es-SV" sz="3600" b="1" dirty="0" smtClean="0">
                <a:latin typeface="Times New Roman" pitchFamily="18" charset="0"/>
                <a:cs typeface="Times New Roman" pitchFamily="18" charset="0"/>
              </a:rPr>
              <a:t>amigos.</a:t>
            </a:r>
            <a:endParaRPr lang="es-SV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photos-a.xx.fbcdn.net/hphotos-frc1/s720x720/398023_10151366214444231_92863556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476586" cy="4618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01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Himno 127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600200"/>
            <a:ext cx="4248472" cy="4525963"/>
          </a:xfrm>
        </p:spPr>
        <p:txBody>
          <a:bodyPr>
            <a:normAutofit fontScale="70000" lnSpcReduction="20000"/>
          </a:bodyPr>
          <a:lstStyle/>
          <a:p>
            <a:r>
              <a:rPr lang="es-SV" i="1" dirty="0"/>
              <a:t>“como Jesús no hay otro amigo, ni uno hay, ni uno hay</a:t>
            </a:r>
            <a:r>
              <a:rPr lang="es-SV" i="1" dirty="0" smtClean="0"/>
              <a:t>” </a:t>
            </a:r>
          </a:p>
          <a:p>
            <a:r>
              <a:rPr lang="es-SV" i="1" dirty="0" smtClean="0"/>
              <a:t>“</a:t>
            </a:r>
            <a:r>
              <a:rPr lang="es-SV" i="1" dirty="0"/>
              <a:t>que lleve nuestro dolor consigo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</a:t>
            </a:r>
            <a:r>
              <a:rPr lang="es-SV" i="1" dirty="0"/>
              <a:t>nuestras luchas conoce todas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</a:t>
            </a:r>
            <a:r>
              <a:rPr lang="es-SV" i="1" dirty="0"/>
              <a:t>nos guiará hasta el mismo fin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</a:t>
            </a:r>
            <a:r>
              <a:rPr lang="es-SV" i="1" dirty="0"/>
              <a:t>no hay amigo tan noble y digno, que es a la vez justo y benigno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“no hay </a:t>
            </a:r>
            <a:r>
              <a:rPr lang="es-SV" i="1" dirty="0"/>
              <a:t>santo que haya desamparado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“ni pecador </a:t>
            </a:r>
            <a:r>
              <a:rPr lang="es-SV" i="1" dirty="0"/>
              <a:t>que haya rechazado</a:t>
            </a:r>
            <a:r>
              <a:rPr lang="es-SV" i="1" dirty="0" smtClean="0"/>
              <a:t>”</a:t>
            </a:r>
          </a:p>
          <a:p>
            <a:r>
              <a:rPr lang="es-SV" i="1" dirty="0" smtClean="0"/>
              <a:t>“</a:t>
            </a:r>
            <a:r>
              <a:rPr lang="es-SV" i="1" dirty="0"/>
              <a:t>como Jesús no hay otro amigo, ni uno hay, ni uno hay”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600200"/>
            <a:ext cx="3680010" cy="47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50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Malaquías 3:8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40324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¿Acaso roba el hombre a Dios? ¡Ustedes me están robando!  </a:t>
            </a:r>
            <a:r>
              <a:rPr lang="es-SV" sz="28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todavía preguntan: ¿En qué te robamos? </a:t>
            </a:r>
            <a:r>
              <a:rPr lang="es-SV" sz="2800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s-SV" sz="2800" b="1" dirty="0">
                <a:latin typeface="Times New Roman" pitchFamily="18" charset="0"/>
                <a:cs typeface="Times New Roman" pitchFamily="18" charset="0"/>
              </a:rPr>
              <a:t>los diezmos y en las ofrendas.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011" y="1628800"/>
            <a:ext cx="40298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62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Malaquías 3:9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81736" y="1556792"/>
            <a:ext cx="3538736" cy="40324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3600" b="1" dirty="0">
                <a:latin typeface="Times New Roman" pitchFamily="18" charset="0"/>
                <a:cs typeface="Times New Roman" pitchFamily="18" charset="0"/>
              </a:rPr>
              <a:t>Ustedes la nación entera están bajo gran maldición, pues es a mí a quien están robando.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011" y="1628800"/>
            <a:ext cx="40298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143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s-SV" sz="3200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El evangelismo, p. 67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79712" y="1916832"/>
            <a:ext cx="677909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sz="4400" i="1" dirty="0">
                <a:latin typeface="Times New Roman" pitchFamily="18" charset="0"/>
                <a:cs typeface="Times New Roman" pitchFamily="18" charset="0"/>
              </a:rPr>
              <a:t>El dinero de Dios ha de ser empleado para realizar, de la manera en que él lo indica, la obra que él ha declarado que debe ser hecha en nuestro mundo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2" y="4783036"/>
            <a:ext cx="2232249" cy="2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22:11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pic>
        <p:nvPicPr>
          <p:cNvPr id="3" name="Picture 2" descr="http://s3-eu-west-1.amazonaws.com/rankia/images/valoraciones/0011/0760/nuda-propiedad.jpg?1367829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742"/>
            <a:ext cx="5184576" cy="37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El amigo del dueño jurará ante el Señor no haberse adueñado de la propiedad de su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amigo.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9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142" y="1988840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700808"/>
            <a:ext cx="4608512" cy="42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i="1" dirty="0"/>
              <a:t>"Mío es el mundo, y todo lo que contiene", dice el Señor en el Salmo 50:12</a:t>
            </a:r>
            <a:r>
              <a:rPr lang="es-SV" i="1" dirty="0" smtClean="0"/>
              <a:t>.</a:t>
            </a:r>
          </a:p>
          <a:p>
            <a:pPr marL="0" indent="0" algn="ctr">
              <a:buNone/>
            </a:pPr>
            <a:r>
              <a:rPr lang="es-SV" i="1" dirty="0"/>
              <a:t>¿Cuántos de los aquí presenten deciden en esta hora respetar la propiedad de Dios, nuestro amigo? ¿Quieren ponerse en pie?</a:t>
            </a:r>
          </a:p>
        </p:txBody>
      </p:sp>
    </p:spTree>
    <p:extLst>
      <p:ext uri="{BB962C8B-B14F-4D97-AF65-F5344CB8AC3E}">
        <p14:creationId xmlns:p14="http://schemas.microsoft.com/office/powerpoint/2010/main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22:11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pic>
        <p:nvPicPr>
          <p:cNvPr id="3" name="Picture 2" descr="http://s3-eu-west-1.amazonaws.com/rankia/images/valoraciones/0011/0760/nuda-propiedad.jpg?1367829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742"/>
            <a:ext cx="5184576" cy="37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El amigo del dueño jurará ante el Señor no haberse adueñado de la propiedad de su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amigo.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2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Resumen del Libro de Éxodo, </a:t>
            </a:r>
            <a:r>
              <a:rPr lang="es-SV" sz="2000" dirty="0" smtClean="0"/>
              <a:t>Leslie </a:t>
            </a:r>
            <a:r>
              <a:rPr lang="es-SV" sz="2000" dirty="0"/>
              <a:t>M. </a:t>
            </a:r>
            <a:r>
              <a:rPr lang="es-SV" sz="2000" dirty="0" err="1"/>
              <a:t>Grant</a:t>
            </a:r>
            <a:endParaRPr lang="es-SV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187624" y="1700809"/>
            <a:ext cx="3672408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000" dirty="0" smtClean="0"/>
              <a:t>“Simboliza </a:t>
            </a:r>
            <a:r>
              <a:rPr lang="es-SV" sz="4000" dirty="0"/>
              <a:t>la autoridad de Dios siendo establecida entre su pueblo </a:t>
            </a:r>
            <a:r>
              <a:rPr lang="es-SV" sz="4000" dirty="0" smtClean="0"/>
              <a:t>redimido“.</a:t>
            </a:r>
            <a:endParaRPr lang="es-SV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7" y="1412776"/>
            <a:ext cx="41399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000" dirty="0" smtClean="0"/>
              <a:t>Algunas Leyes del Libro de Éxodo</a:t>
            </a:r>
            <a:endParaRPr lang="es-SV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547664" y="1600200"/>
            <a:ext cx="4248472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Capítulo 20: </a:t>
            </a:r>
            <a:r>
              <a:rPr lang="es-SV" dirty="0" smtClean="0"/>
              <a:t>Los </a:t>
            </a:r>
            <a:r>
              <a:rPr lang="es-SV" dirty="0" smtClean="0"/>
              <a:t>Diez </a:t>
            </a:r>
            <a:r>
              <a:rPr lang="es-SV" dirty="0"/>
              <a:t>Mandamientos, la ley moral.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Capítulo 21: </a:t>
            </a:r>
            <a:r>
              <a:rPr lang="es-SV" dirty="0"/>
              <a:t>E</a:t>
            </a:r>
            <a:r>
              <a:rPr lang="es-SV" dirty="0" smtClean="0"/>
              <a:t>s </a:t>
            </a:r>
            <a:r>
              <a:rPr lang="es-SV" dirty="0"/>
              <a:t>un conjunto de leyes relacionadas con la esclavitud y las injurias personales.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Capítulo 23: </a:t>
            </a:r>
            <a:r>
              <a:rPr lang="es-SV" dirty="0" smtClean="0"/>
              <a:t>Contiene </a:t>
            </a:r>
            <a:r>
              <a:rPr lang="es-SV" dirty="0"/>
              <a:t>leyes de justicia y misericordia, leyes sabáticas y las que ordenan las tres fiestas anuales. </a:t>
            </a:r>
            <a:endParaRPr lang="es-SV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dirty="0" smtClean="0"/>
              <a:t>Capítulo 24: </a:t>
            </a:r>
            <a:r>
              <a:rPr lang="es-SV" dirty="0" smtClean="0"/>
              <a:t>Aquí encontramos que Dios </a:t>
            </a:r>
            <a:r>
              <a:rPr lang="es-SV" dirty="0"/>
              <a:t>establece un pacto con su pueblo cuyo fundamento es la </a:t>
            </a:r>
            <a:r>
              <a:rPr lang="es-SV" dirty="0" smtClean="0"/>
              <a:t>Ley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610313"/>
            <a:ext cx="2490641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690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</a:t>
            </a:r>
            <a:r>
              <a:rPr lang="es-SV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24:7</a:t>
            </a:r>
            <a:endParaRPr lang="es-SV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1772816"/>
            <a:ext cx="425881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Después </a:t>
            </a:r>
            <a:r>
              <a:rPr lang="es-SV" b="1" dirty="0">
                <a:latin typeface="Times New Roman" pitchFamily="18" charset="0"/>
                <a:cs typeface="Times New Roman" pitchFamily="18" charset="0"/>
              </a:rPr>
              <a:t>tomó el libro del pacto y lo leyó ante el pueblo, y ellos respondieron: Haremos todo lo que el Señor ha dicho, y le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obedeceremos.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772816"/>
            <a:ext cx="343948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86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cs typeface="Times New Roman" pitchFamily="18" charset="0"/>
              </a:rPr>
              <a:t>Éxodo 22:11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pic>
        <p:nvPicPr>
          <p:cNvPr id="3" name="Picture 2" descr="http://s3-eu-west-1.amazonaws.com/rankia/images/valoraciones/0011/0760/nuda-propiedad.jpg?1367829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742"/>
            <a:ext cx="5184576" cy="37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148064" y="1772816"/>
            <a:ext cx="3538736" cy="367240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SV" b="1" dirty="0">
                <a:latin typeface="Times New Roman" pitchFamily="18" charset="0"/>
                <a:cs typeface="Times New Roman" pitchFamily="18" charset="0"/>
              </a:rPr>
              <a:t>El amigo del dueño jurará ante el Señor no haberse adueñado de la propiedad de su </a:t>
            </a:r>
            <a:r>
              <a:rPr lang="es-SV" b="1" dirty="0" smtClean="0">
                <a:latin typeface="Times New Roman" pitchFamily="18" charset="0"/>
                <a:cs typeface="Times New Roman" pitchFamily="18" charset="0"/>
              </a:rPr>
              <a:t>amigo.</a:t>
            </a:r>
            <a:endParaRPr lang="es-SV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19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800" dirty="0" smtClean="0"/>
              <a:t>La Propiedad</a:t>
            </a:r>
            <a:endParaRPr lang="es-SV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347864" y="2852937"/>
            <a:ext cx="5112568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dirty="0" smtClean="0"/>
              <a:t>¿Qué </a:t>
            </a:r>
            <a:r>
              <a:rPr lang="es-SV" dirty="0"/>
              <a:t>tanta importancia tiene la propiedad como para que se establezca toda una legislación que la proteja?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6912"/>
            <a:ext cx="2705100" cy="40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2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620689"/>
            <a:ext cx="4248472" cy="5040559"/>
          </a:xfrm>
        </p:spPr>
        <p:txBody>
          <a:bodyPr>
            <a:normAutofit/>
          </a:bodyPr>
          <a:lstStyle/>
          <a:p>
            <a:r>
              <a:rPr lang="es-SV" sz="6000" dirty="0"/>
              <a:t>La propiedad es muy valiosa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8" y="1772816"/>
            <a:ext cx="4889536" cy="430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33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819</Words>
  <Application>Microsoft Office PowerPoint</Application>
  <PresentationFormat>On-screen Show (4:3)</PresentationFormat>
  <Paragraphs>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Britannic Bold</vt:lpstr>
      <vt:lpstr>Calibri</vt:lpstr>
      <vt:lpstr>Futura LtCn BT</vt:lpstr>
      <vt:lpstr>Goudy Old Style</vt:lpstr>
      <vt:lpstr>Times New Roman</vt:lpstr>
      <vt:lpstr>Wingdings</vt:lpstr>
      <vt:lpstr>Tema de Office</vt:lpstr>
      <vt:lpstr>PCI</vt:lpstr>
      <vt:lpstr>LA PROPIEDAD DEL AMIGO</vt:lpstr>
      <vt:lpstr>Éxodo 22:11</vt:lpstr>
      <vt:lpstr>Resumen del Libro de Éxodo, Leslie M. Grant</vt:lpstr>
      <vt:lpstr>Algunas Leyes del Libro de Éxodo</vt:lpstr>
      <vt:lpstr>Éxodo 24:7</vt:lpstr>
      <vt:lpstr>Éxodo 22:11</vt:lpstr>
      <vt:lpstr>La Propiedad</vt:lpstr>
      <vt:lpstr>La propiedad es muy valiosa</vt:lpstr>
      <vt:lpstr>Éxodo 20:15</vt:lpstr>
      <vt:lpstr>Éxodo 22:1</vt:lpstr>
      <vt:lpstr>Éxodo 22:2</vt:lpstr>
      <vt:lpstr>Éxodo 22:3</vt:lpstr>
      <vt:lpstr>¿Por qué un castigo tan drástico? </vt:lpstr>
      <vt:lpstr>Job 1:3</vt:lpstr>
      <vt:lpstr>Job 42:12</vt:lpstr>
      <vt:lpstr>Éxodo 22:11</vt:lpstr>
      <vt:lpstr>Éxodo 22:10</vt:lpstr>
      <vt:lpstr>Jesús es el Amigo</vt:lpstr>
      <vt:lpstr>Éxodo 22:7</vt:lpstr>
      <vt:lpstr>Éxodo 22:8</vt:lpstr>
      <vt:lpstr>Caso entre amigos</vt:lpstr>
      <vt:lpstr>Juan 15:15</vt:lpstr>
      <vt:lpstr>Himno 127</vt:lpstr>
      <vt:lpstr>Malaquías 3:8</vt:lpstr>
      <vt:lpstr>Malaquías 3:9</vt:lpstr>
      <vt:lpstr>El evangelismo, p. 67</vt:lpstr>
      <vt:lpstr>Éxodo 22:11</vt:lpstr>
      <vt:lpstr>PowerPoint Presentation</vt:lpstr>
      <vt:lpstr>PCI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Javier Mejia</cp:lastModifiedBy>
  <cp:revision>242</cp:revision>
  <dcterms:created xsi:type="dcterms:W3CDTF">2012-09-16T21:46:51Z</dcterms:created>
  <dcterms:modified xsi:type="dcterms:W3CDTF">2013-08-12T16:18:18Z</dcterms:modified>
</cp:coreProperties>
</file>