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317" r:id="rId4"/>
    <p:sldId id="343" r:id="rId5"/>
    <p:sldId id="356" r:id="rId6"/>
    <p:sldId id="357" r:id="rId7"/>
    <p:sldId id="358" r:id="rId8"/>
    <p:sldId id="293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52" r:id="rId20"/>
    <p:sldId id="369" r:id="rId21"/>
    <p:sldId id="370" r:id="rId22"/>
    <p:sldId id="371" r:id="rId23"/>
    <p:sldId id="372" r:id="rId24"/>
    <p:sldId id="373" r:id="rId25"/>
    <p:sldId id="375" r:id="rId26"/>
    <p:sldId id="374" r:id="rId27"/>
    <p:sldId id="316" r:id="rId28"/>
    <p:sldId id="288" r:id="rId29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A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0EF953-43BA-4FC2-BF02-85A1A147BB73}" type="doc">
      <dgm:prSet loTypeId="urn:microsoft.com/office/officeart/2005/8/layout/gear1" loCatId="relationship" qsTypeId="urn:microsoft.com/office/officeart/2005/8/quickstyle/3d2" qsCatId="3D" csTypeId="urn:microsoft.com/office/officeart/2005/8/colors/colorful5" csCatId="colorful" phldr="1"/>
      <dgm:spPr/>
    </dgm:pt>
    <dgm:pt modelId="{6B740294-15E1-44E7-BD32-3312CAE70A39}">
      <dgm:prSet phldrT="[Texto]" custT="1"/>
      <dgm:spPr/>
      <dgm:t>
        <a:bodyPr/>
        <a:lstStyle/>
        <a:p>
          <a:r>
            <a:rPr lang="es-SV" sz="3200" dirty="0" smtClean="0"/>
            <a:t>Laboriosidad</a:t>
          </a:r>
          <a:endParaRPr lang="es-SV" sz="3200" dirty="0"/>
        </a:p>
      </dgm:t>
    </dgm:pt>
    <dgm:pt modelId="{ED7547DB-0258-4AC3-BEF2-CDC5057ED7EC}" type="parTrans" cxnId="{B13E629E-C549-4677-865F-E63B1839D447}">
      <dgm:prSet/>
      <dgm:spPr/>
      <dgm:t>
        <a:bodyPr/>
        <a:lstStyle/>
        <a:p>
          <a:endParaRPr lang="es-SV" sz="1800"/>
        </a:p>
      </dgm:t>
    </dgm:pt>
    <dgm:pt modelId="{EB2DF46D-2AE2-4939-A98C-FDF756E1F88F}" type="sibTrans" cxnId="{B13E629E-C549-4677-865F-E63B1839D447}">
      <dgm:prSet/>
      <dgm:spPr/>
      <dgm:t>
        <a:bodyPr/>
        <a:lstStyle/>
        <a:p>
          <a:endParaRPr lang="es-SV" sz="1800"/>
        </a:p>
      </dgm:t>
    </dgm:pt>
    <dgm:pt modelId="{2BAD67FC-9E96-421F-A227-833BA1F4DD94}">
      <dgm:prSet phldrT="[Texto]" custT="1"/>
      <dgm:spPr/>
      <dgm:t>
        <a:bodyPr/>
        <a:lstStyle/>
        <a:p>
          <a:r>
            <a:rPr lang="es-SV" sz="3200" dirty="0" smtClean="0"/>
            <a:t>Éxito</a:t>
          </a:r>
          <a:endParaRPr lang="es-SV" sz="3200" dirty="0"/>
        </a:p>
      </dgm:t>
    </dgm:pt>
    <dgm:pt modelId="{6624C9EC-B2B7-4802-B849-98AF9B23F916}" type="parTrans" cxnId="{957F4D87-FC68-42A5-8BA3-10A3705A65A9}">
      <dgm:prSet/>
      <dgm:spPr/>
      <dgm:t>
        <a:bodyPr/>
        <a:lstStyle/>
        <a:p>
          <a:endParaRPr lang="es-SV" sz="1800"/>
        </a:p>
      </dgm:t>
    </dgm:pt>
    <dgm:pt modelId="{F3B596B6-8767-442A-AE7B-9EF4A1436816}" type="sibTrans" cxnId="{957F4D87-FC68-42A5-8BA3-10A3705A65A9}">
      <dgm:prSet/>
      <dgm:spPr/>
      <dgm:t>
        <a:bodyPr/>
        <a:lstStyle/>
        <a:p>
          <a:endParaRPr lang="es-SV" sz="1800"/>
        </a:p>
      </dgm:t>
    </dgm:pt>
    <dgm:pt modelId="{5D314D90-1A66-430C-8EC7-F35C49179784}" type="pres">
      <dgm:prSet presAssocID="{1E0EF953-43BA-4FC2-BF02-85A1A147BB7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766E121-4FC9-4B52-88CA-270DD4D4F0B1}" type="pres">
      <dgm:prSet presAssocID="{6B740294-15E1-44E7-BD32-3312CAE70A39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433D1A6B-C3E7-4AD4-A4FC-D6D6DF90727E}" type="pres">
      <dgm:prSet presAssocID="{6B740294-15E1-44E7-BD32-3312CAE70A39}" presName="gear1srcNode" presStyleLbl="node1" presStyleIdx="0" presStyleCnt="2"/>
      <dgm:spPr/>
      <dgm:t>
        <a:bodyPr/>
        <a:lstStyle/>
        <a:p>
          <a:endParaRPr lang="en-US"/>
        </a:p>
      </dgm:t>
    </dgm:pt>
    <dgm:pt modelId="{138D8094-DB18-4503-A6DA-F86B66B06870}" type="pres">
      <dgm:prSet presAssocID="{6B740294-15E1-44E7-BD32-3312CAE70A39}" presName="gear1dstNode" presStyleLbl="node1" presStyleIdx="0" presStyleCnt="2"/>
      <dgm:spPr/>
      <dgm:t>
        <a:bodyPr/>
        <a:lstStyle/>
        <a:p>
          <a:endParaRPr lang="en-US"/>
        </a:p>
      </dgm:t>
    </dgm:pt>
    <dgm:pt modelId="{7FFB1A4F-1CAB-4BA6-8CF3-93D7690193DD}" type="pres">
      <dgm:prSet presAssocID="{2BAD67FC-9E96-421F-A227-833BA1F4DD94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9F501-D8E6-43E9-8FED-AFD53941BFD7}" type="pres">
      <dgm:prSet presAssocID="{2BAD67FC-9E96-421F-A227-833BA1F4DD94}" presName="gear2srcNode" presStyleLbl="node1" presStyleIdx="1" presStyleCnt="2"/>
      <dgm:spPr/>
      <dgm:t>
        <a:bodyPr/>
        <a:lstStyle/>
        <a:p>
          <a:endParaRPr lang="en-US"/>
        </a:p>
      </dgm:t>
    </dgm:pt>
    <dgm:pt modelId="{BAB3565D-2942-432F-996A-D435B8FA3587}" type="pres">
      <dgm:prSet presAssocID="{2BAD67FC-9E96-421F-A227-833BA1F4DD94}" presName="gear2dstNode" presStyleLbl="node1" presStyleIdx="1" presStyleCnt="2"/>
      <dgm:spPr/>
      <dgm:t>
        <a:bodyPr/>
        <a:lstStyle/>
        <a:p>
          <a:endParaRPr lang="en-US"/>
        </a:p>
      </dgm:t>
    </dgm:pt>
    <dgm:pt modelId="{9D05027F-DC3B-46CC-9625-5BC694CF2E8E}" type="pres">
      <dgm:prSet presAssocID="{EB2DF46D-2AE2-4939-A98C-FDF756E1F88F}" presName="connector1" presStyleLbl="sibTrans2D1" presStyleIdx="0" presStyleCnt="2"/>
      <dgm:spPr/>
      <dgm:t>
        <a:bodyPr/>
        <a:lstStyle/>
        <a:p>
          <a:endParaRPr lang="en-US"/>
        </a:p>
      </dgm:t>
    </dgm:pt>
    <dgm:pt modelId="{4CEED4FD-627A-495A-80B5-B5EC857A76F9}" type="pres">
      <dgm:prSet presAssocID="{F3B596B6-8767-442A-AE7B-9EF4A1436816}" presName="connector2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B13E629E-C549-4677-865F-E63B1839D447}" srcId="{1E0EF953-43BA-4FC2-BF02-85A1A147BB73}" destId="{6B740294-15E1-44E7-BD32-3312CAE70A39}" srcOrd="0" destOrd="0" parTransId="{ED7547DB-0258-4AC3-BEF2-CDC5057ED7EC}" sibTransId="{EB2DF46D-2AE2-4939-A98C-FDF756E1F88F}"/>
    <dgm:cxn modelId="{FD8BE817-89C8-44F7-B571-7F6513FBF974}" type="presOf" srcId="{6B740294-15E1-44E7-BD32-3312CAE70A39}" destId="{433D1A6B-C3E7-4AD4-A4FC-D6D6DF90727E}" srcOrd="1" destOrd="0" presId="urn:microsoft.com/office/officeart/2005/8/layout/gear1"/>
    <dgm:cxn modelId="{71FF5DD7-55F5-4E45-A540-1F74291FA341}" type="presOf" srcId="{2BAD67FC-9E96-421F-A227-833BA1F4DD94}" destId="{BAB3565D-2942-432F-996A-D435B8FA3587}" srcOrd="2" destOrd="0" presId="urn:microsoft.com/office/officeart/2005/8/layout/gear1"/>
    <dgm:cxn modelId="{0DE93BA0-488D-43F3-9914-863006B23A88}" type="presOf" srcId="{6B740294-15E1-44E7-BD32-3312CAE70A39}" destId="{138D8094-DB18-4503-A6DA-F86B66B06870}" srcOrd="2" destOrd="0" presId="urn:microsoft.com/office/officeart/2005/8/layout/gear1"/>
    <dgm:cxn modelId="{2306DEF2-487E-41FB-B92D-20774E3B80A4}" type="presOf" srcId="{2BAD67FC-9E96-421F-A227-833BA1F4DD94}" destId="{78F9F501-D8E6-43E9-8FED-AFD53941BFD7}" srcOrd="1" destOrd="0" presId="urn:microsoft.com/office/officeart/2005/8/layout/gear1"/>
    <dgm:cxn modelId="{D2D446E5-C3A7-4A11-8467-7694388BDEB4}" type="presOf" srcId="{6B740294-15E1-44E7-BD32-3312CAE70A39}" destId="{A766E121-4FC9-4B52-88CA-270DD4D4F0B1}" srcOrd="0" destOrd="0" presId="urn:microsoft.com/office/officeart/2005/8/layout/gear1"/>
    <dgm:cxn modelId="{957F4D87-FC68-42A5-8BA3-10A3705A65A9}" srcId="{1E0EF953-43BA-4FC2-BF02-85A1A147BB73}" destId="{2BAD67FC-9E96-421F-A227-833BA1F4DD94}" srcOrd="1" destOrd="0" parTransId="{6624C9EC-B2B7-4802-B849-98AF9B23F916}" sibTransId="{F3B596B6-8767-442A-AE7B-9EF4A1436816}"/>
    <dgm:cxn modelId="{60C92618-A43B-4B79-9CA4-95B6065005FA}" type="presOf" srcId="{EB2DF46D-2AE2-4939-A98C-FDF756E1F88F}" destId="{9D05027F-DC3B-46CC-9625-5BC694CF2E8E}" srcOrd="0" destOrd="0" presId="urn:microsoft.com/office/officeart/2005/8/layout/gear1"/>
    <dgm:cxn modelId="{5CF064FB-F344-4980-844B-B3D7920A4FCA}" type="presOf" srcId="{F3B596B6-8767-442A-AE7B-9EF4A1436816}" destId="{4CEED4FD-627A-495A-80B5-B5EC857A76F9}" srcOrd="0" destOrd="0" presId="urn:microsoft.com/office/officeart/2005/8/layout/gear1"/>
    <dgm:cxn modelId="{175633A3-161D-46F8-AB92-0C94D80E81A2}" type="presOf" srcId="{1E0EF953-43BA-4FC2-BF02-85A1A147BB73}" destId="{5D314D90-1A66-430C-8EC7-F35C49179784}" srcOrd="0" destOrd="0" presId="urn:microsoft.com/office/officeart/2005/8/layout/gear1"/>
    <dgm:cxn modelId="{EACD08D0-590C-43A0-A00E-51AD8132CE95}" type="presOf" srcId="{2BAD67FC-9E96-421F-A227-833BA1F4DD94}" destId="{7FFB1A4F-1CAB-4BA6-8CF3-93D7690193DD}" srcOrd="0" destOrd="0" presId="urn:microsoft.com/office/officeart/2005/8/layout/gear1"/>
    <dgm:cxn modelId="{C0122A01-B7C0-45F7-AA31-86956014D81D}" type="presParOf" srcId="{5D314D90-1A66-430C-8EC7-F35C49179784}" destId="{A766E121-4FC9-4B52-88CA-270DD4D4F0B1}" srcOrd="0" destOrd="0" presId="urn:microsoft.com/office/officeart/2005/8/layout/gear1"/>
    <dgm:cxn modelId="{D850530B-162E-446C-AEA7-0ED5A2647AAE}" type="presParOf" srcId="{5D314D90-1A66-430C-8EC7-F35C49179784}" destId="{433D1A6B-C3E7-4AD4-A4FC-D6D6DF90727E}" srcOrd="1" destOrd="0" presId="urn:microsoft.com/office/officeart/2005/8/layout/gear1"/>
    <dgm:cxn modelId="{87119940-6E0C-4924-BD46-894FD647A0BE}" type="presParOf" srcId="{5D314D90-1A66-430C-8EC7-F35C49179784}" destId="{138D8094-DB18-4503-A6DA-F86B66B06870}" srcOrd="2" destOrd="0" presId="urn:microsoft.com/office/officeart/2005/8/layout/gear1"/>
    <dgm:cxn modelId="{FBCB7BF9-1B6B-4BAC-9D10-C5CC45E40D0C}" type="presParOf" srcId="{5D314D90-1A66-430C-8EC7-F35C49179784}" destId="{7FFB1A4F-1CAB-4BA6-8CF3-93D7690193DD}" srcOrd="3" destOrd="0" presId="urn:microsoft.com/office/officeart/2005/8/layout/gear1"/>
    <dgm:cxn modelId="{416EB6A0-0703-4DB6-A646-46371383FA00}" type="presParOf" srcId="{5D314D90-1A66-430C-8EC7-F35C49179784}" destId="{78F9F501-D8E6-43E9-8FED-AFD53941BFD7}" srcOrd="4" destOrd="0" presId="urn:microsoft.com/office/officeart/2005/8/layout/gear1"/>
    <dgm:cxn modelId="{3B1563EA-4989-41B7-A7DF-BB4B43C0E516}" type="presParOf" srcId="{5D314D90-1A66-430C-8EC7-F35C49179784}" destId="{BAB3565D-2942-432F-996A-D435B8FA3587}" srcOrd="5" destOrd="0" presId="urn:microsoft.com/office/officeart/2005/8/layout/gear1"/>
    <dgm:cxn modelId="{415C4E27-6C8B-4CF5-B63D-8554271AE2A7}" type="presParOf" srcId="{5D314D90-1A66-430C-8EC7-F35C49179784}" destId="{9D05027F-DC3B-46CC-9625-5BC694CF2E8E}" srcOrd="6" destOrd="0" presId="urn:microsoft.com/office/officeart/2005/8/layout/gear1"/>
    <dgm:cxn modelId="{5D24DC9B-BD94-4319-A161-E51398565161}" type="presParOf" srcId="{5D314D90-1A66-430C-8EC7-F35C49179784}" destId="{4CEED4FD-627A-495A-80B5-B5EC857A76F9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0EF953-43BA-4FC2-BF02-85A1A147BB73}" type="doc">
      <dgm:prSet loTypeId="urn:microsoft.com/office/officeart/2005/8/layout/equation2" loCatId="relationship" qsTypeId="urn:microsoft.com/office/officeart/2005/8/quickstyle/3d2" qsCatId="3D" csTypeId="urn:microsoft.com/office/officeart/2005/8/colors/colorful4" csCatId="colorful" phldr="1"/>
      <dgm:spPr/>
    </dgm:pt>
    <dgm:pt modelId="{6B740294-15E1-44E7-BD32-3312CAE70A39}">
      <dgm:prSet phldrT="[Texto]" custT="1"/>
      <dgm:spPr/>
      <dgm:t>
        <a:bodyPr/>
        <a:lstStyle/>
        <a:p>
          <a:r>
            <a:rPr lang="es-SV" sz="2400" dirty="0" smtClean="0"/>
            <a:t>Decisión de ser fiel</a:t>
          </a:r>
          <a:endParaRPr lang="es-SV" sz="2400" dirty="0"/>
        </a:p>
      </dgm:t>
    </dgm:pt>
    <dgm:pt modelId="{ED7547DB-0258-4AC3-BEF2-CDC5057ED7EC}" type="parTrans" cxnId="{B13E629E-C549-4677-865F-E63B1839D447}">
      <dgm:prSet/>
      <dgm:spPr/>
      <dgm:t>
        <a:bodyPr/>
        <a:lstStyle/>
        <a:p>
          <a:endParaRPr lang="es-SV" sz="1800"/>
        </a:p>
      </dgm:t>
    </dgm:pt>
    <dgm:pt modelId="{EB2DF46D-2AE2-4939-A98C-FDF756E1F88F}" type="sibTrans" cxnId="{B13E629E-C549-4677-865F-E63B1839D447}">
      <dgm:prSet/>
      <dgm:spPr/>
      <dgm:t>
        <a:bodyPr/>
        <a:lstStyle/>
        <a:p>
          <a:endParaRPr lang="es-SV" sz="1800"/>
        </a:p>
      </dgm:t>
    </dgm:pt>
    <dgm:pt modelId="{2BAD67FC-9E96-421F-A227-833BA1F4DD94}">
      <dgm:prSet phldrT="[Texto]" custT="1"/>
      <dgm:spPr/>
      <dgm:t>
        <a:bodyPr/>
        <a:lstStyle/>
        <a:p>
          <a:r>
            <a:rPr lang="es-SV" sz="1600" dirty="0" smtClean="0"/>
            <a:t>Laboriosidad potenciada por la bendición del Señor</a:t>
          </a:r>
          <a:endParaRPr lang="es-SV" sz="1600" dirty="0"/>
        </a:p>
      </dgm:t>
    </dgm:pt>
    <dgm:pt modelId="{6624C9EC-B2B7-4802-B849-98AF9B23F916}" type="parTrans" cxnId="{957F4D87-FC68-42A5-8BA3-10A3705A65A9}">
      <dgm:prSet/>
      <dgm:spPr/>
      <dgm:t>
        <a:bodyPr/>
        <a:lstStyle/>
        <a:p>
          <a:endParaRPr lang="es-SV" sz="1800"/>
        </a:p>
      </dgm:t>
    </dgm:pt>
    <dgm:pt modelId="{F3B596B6-8767-442A-AE7B-9EF4A1436816}" type="sibTrans" cxnId="{957F4D87-FC68-42A5-8BA3-10A3705A65A9}">
      <dgm:prSet/>
      <dgm:spPr/>
      <dgm:t>
        <a:bodyPr/>
        <a:lstStyle/>
        <a:p>
          <a:endParaRPr lang="es-SV" sz="1800"/>
        </a:p>
      </dgm:t>
    </dgm:pt>
    <dgm:pt modelId="{B8A2053C-F204-4223-A9D6-1E1F1A737B2A}">
      <dgm:prSet phldrT="[Texto]" custT="1"/>
      <dgm:spPr/>
      <dgm:t>
        <a:bodyPr/>
        <a:lstStyle/>
        <a:p>
          <a:r>
            <a:rPr lang="es-SV" sz="6000" dirty="0" smtClean="0"/>
            <a:t>Éxito sin límites</a:t>
          </a:r>
          <a:endParaRPr lang="es-SV" sz="6000" dirty="0"/>
        </a:p>
      </dgm:t>
    </dgm:pt>
    <dgm:pt modelId="{DF34B646-04DA-45BC-969E-CDC66F0BAC68}" type="parTrans" cxnId="{829FDC4C-665E-4670-9493-95FF633FEDAF}">
      <dgm:prSet/>
      <dgm:spPr/>
      <dgm:t>
        <a:bodyPr/>
        <a:lstStyle/>
        <a:p>
          <a:endParaRPr lang="es-SV"/>
        </a:p>
      </dgm:t>
    </dgm:pt>
    <dgm:pt modelId="{BFB88DAA-9796-40A5-9EDA-47D3248C5EAE}" type="sibTrans" cxnId="{829FDC4C-665E-4670-9493-95FF633FEDAF}">
      <dgm:prSet/>
      <dgm:spPr/>
      <dgm:t>
        <a:bodyPr/>
        <a:lstStyle/>
        <a:p>
          <a:endParaRPr lang="es-SV"/>
        </a:p>
      </dgm:t>
    </dgm:pt>
    <dgm:pt modelId="{24243B34-E969-47DF-ADDF-2FC989A2E823}" type="pres">
      <dgm:prSet presAssocID="{1E0EF953-43BA-4FC2-BF02-85A1A147BB73}" presName="Name0" presStyleCnt="0">
        <dgm:presLayoutVars>
          <dgm:dir/>
          <dgm:resizeHandles val="exact"/>
        </dgm:presLayoutVars>
      </dgm:prSet>
      <dgm:spPr/>
    </dgm:pt>
    <dgm:pt modelId="{1B18A637-CC51-4780-A15C-F4356A55265F}" type="pres">
      <dgm:prSet presAssocID="{1E0EF953-43BA-4FC2-BF02-85A1A147BB73}" presName="vNodes" presStyleCnt="0"/>
      <dgm:spPr/>
    </dgm:pt>
    <dgm:pt modelId="{9E458893-6312-4EAC-9EF1-307F41355D9F}" type="pres">
      <dgm:prSet presAssocID="{6B740294-15E1-44E7-BD32-3312CAE70A3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E9531-6B44-49BD-808D-5D29D700B120}" type="pres">
      <dgm:prSet presAssocID="{EB2DF46D-2AE2-4939-A98C-FDF756E1F88F}" presName="spacerT" presStyleCnt="0"/>
      <dgm:spPr/>
    </dgm:pt>
    <dgm:pt modelId="{3ED3F964-B8F2-48E7-8A65-CC9C8FDF416A}" type="pres">
      <dgm:prSet presAssocID="{EB2DF46D-2AE2-4939-A98C-FDF756E1F88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D5B37CB-E5E8-48D8-95E3-1CB2176000B2}" type="pres">
      <dgm:prSet presAssocID="{EB2DF46D-2AE2-4939-A98C-FDF756E1F88F}" presName="spacerB" presStyleCnt="0"/>
      <dgm:spPr/>
    </dgm:pt>
    <dgm:pt modelId="{6BB18AF9-DAAD-4E14-83A2-BA260D1F6005}" type="pres">
      <dgm:prSet presAssocID="{2BAD67FC-9E96-421F-A227-833BA1F4DD9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F83C5-F257-45E5-B182-9261DE7EB5D7}" type="pres">
      <dgm:prSet presAssocID="{1E0EF953-43BA-4FC2-BF02-85A1A147BB73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A8B111CA-4904-4C6A-9883-DBC0E897FE7C}" type="pres">
      <dgm:prSet presAssocID="{1E0EF953-43BA-4FC2-BF02-85A1A147BB7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A06F7B0-8102-4C2E-A039-A95CDCCA9765}" type="pres">
      <dgm:prSet presAssocID="{1E0EF953-43BA-4FC2-BF02-85A1A147BB73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3E629E-C549-4677-865F-E63B1839D447}" srcId="{1E0EF953-43BA-4FC2-BF02-85A1A147BB73}" destId="{6B740294-15E1-44E7-BD32-3312CAE70A39}" srcOrd="0" destOrd="0" parTransId="{ED7547DB-0258-4AC3-BEF2-CDC5057ED7EC}" sibTransId="{EB2DF46D-2AE2-4939-A98C-FDF756E1F88F}"/>
    <dgm:cxn modelId="{829FDC4C-665E-4670-9493-95FF633FEDAF}" srcId="{1E0EF953-43BA-4FC2-BF02-85A1A147BB73}" destId="{B8A2053C-F204-4223-A9D6-1E1F1A737B2A}" srcOrd="2" destOrd="0" parTransId="{DF34B646-04DA-45BC-969E-CDC66F0BAC68}" sibTransId="{BFB88DAA-9796-40A5-9EDA-47D3248C5EAE}"/>
    <dgm:cxn modelId="{3B1ED18E-3A0D-44BA-8946-3EA41B8F77D1}" type="presOf" srcId="{B8A2053C-F204-4223-A9D6-1E1F1A737B2A}" destId="{9A06F7B0-8102-4C2E-A039-A95CDCCA9765}" srcOrd="0" destOrd="0" presId="urn:microsoft.com/office/officeart/2005/8/layout/equation2"/>
    <dgm:cxn modelId="{2EDF24A7-A647-480B-B4BC-6D0A6C476083}" type="presOf" srcId="{6B740294-15E1-44E7-BD32-3312CAE70A39}" destId="{9E458893-6312-4EAC-9EF1-307F41355D9F}" srcOrd="0" destOrd="0" presId="urn:microsoft.com/office/officeart/2005/8/layout/equation2"/>
    <dgm:cxn modelId="{9E4B106C-E1C9-47F5-B1BE-9165925CB35D}" type="presOf" srcId="{2BAD67FC-9E96-421F-A227-833BA1F4DD94}" destId="{6BB18AF9-DAAD-4E14-83A2-BA260D1F6005}" srcOrd="0" destOrd="0" presId="urn:microsoft.com/office/officeart/2005/8/layout/equation2"/>
    <dgm:cxn modelId="{3E12B567-AE4B-4365-8863-8737163DF70F}" type="presOf" srcId="{F3B596B6-8767-442A-AE7B-9EF4A1436816}" destId="{A8B111CA-4904-4C6A-9883-DBC0E897FE7C}" srcOrd="1" destOrd="0" presId="urn:microsoft.com/office/officeart/2005/8/layout/equation2"/>
    <dgm:cxn modelId="{957F4D87-FC68-42A5-8BA3-10A3705A65A9}" srcId="{1E0EF953-43BA-4FC2-BF02-85A1A147BB73}" destId="{2BAD67FC-9E96-421F-A227-833BA1F4DD94}" srcOrd="1" destOrd="0" parTransId="{6624C9EC-B2B7-4802-B849-98AF9B23F916}" sibTransId="{F3B596B6-8767-442A-AE7B-9EF4A1436816}"/>
    <dgm:cxn modelId="{67F21C6E-D8AD-4846-8955-A6FE3EA27F6B}" type="presOf" srcId="{EB2DF46D-2AE2-4939-A98C-FDF756E1F88F}" destId="{3ED3F964-B8F2-48E7-8A65-CC9C8FDF416A}" srcOrd="0" destOrd="0" presId="urn:microsoft.com/office/officeart/2005/8/layout/equation2"/>
    <dgm:cxn modelId="{48772E84-A372-4212-8BF6-4FCD2CC54B5A}" type="presOf" srcId="{1E0EF953-43BA-4FC2-BF02-85A1A147BB73}" destId="{24243B34-E969-47DF-ADDF-2FC989A2E823}" srcOrd="0" destOrd="0" presId="urn:microsoft.com/office/officeart/2005/8/layout/equation2"/>
    <dgm:cxn modelId="{EBE7C897-F275-45CE-8B6A-0C09C224D52A}" type="presOf" srcId="{F3B596B6-8767-442A-AE7B-9EF4A1436816}" destId="{051F83C5-F257-45E5-B182-9261DE7EB5D7}" srcOrd="0" destOrd="0" presId="urn:microsoft.com/office/officeart/2005/8/layout/equation2"/>
    <dgm:cxn modelId="{EE608B7A-36F4-4E29-91F9-AB649481C98F}" type="presParOf" srcId="{24243B34-E969-47DF-ADDF-2FC989A2E823}" destId="{1B18A637-CC51-4780-A15C-F4356A55265F}" srcOrd="0" destOrd="0" presId="urn:microsoft.com/office/officeart/2005/8/layout/equation2"/>
    <dgm:cxn modelId="{2BD75AD9-E9EB-4392-BB14-E024F1ADF8BE}" type="presParOf" srcId="{1B18A637-CC51-4780-A15C-F4356A55265F}" destId="{9E458893-6312-4EAC-9EF1-307F41355D9F}" srcOrd="0" destOrd="0" presId="urn:microsoft.com/office/officeart/2005/8/layout/equation2"/>
    <dgm:cxn modelId="{0499B87C-1AD9-494F-A957-F25F9D031ED8}" type="presParOf" srcId="{1B18A637-CC51-4780-A15C-F4356A55265F}" destId="{5A3E9531-6B44-49BD-808D-5D29D700B120}" srcOrd="1" destOrd="0" presId="urn:microsoft.com/office/officeart/2005/8/layout/equation2"/>
    <dgm:cxn modelId="{6162CE01-0291-4F24-A303-1D2AAFD26BA2}" type="presParOf" srcId="{1B18A637-CC51-4780-A15C-F4356A55265F}" destId="{3ED3F964-B8F2-48E7-8A65-CC9C8FDF416A}" srcOrd="2" destOrd="0" presId="urn:microsoft.com/office/officeart/2005/8/layout/equation2"/>
    <dgm:cxn modelId="{8591D4D9-BB5F-4441-B9DC-302AF31B4E26}" type="presParOf" srcId="{1B18A637-CC51-4780-A15C-F4356A55265F}" destId="{6D5B37CB-E5E8-48D8-95E3-1CB2176000B2}" srcOrd="3" destOrd="0" presId="urn:microsoft.com/office/officeart/2005/8/layout/equation2"/>
    <dgm:cxn modelId="{5E6D36B4-2F17-4D56-873E-2E4521E0CC37}" type="presParOf" srcId="{1B18A637-CC51-4780-A15C-F4356A55265F}" destId="{6BB18AF9-DAAD-4E14-83A2-BA260D1F6005}" srcOrd="4" destOrd="0" presId="urn:microsoft.com/office/officeart/2005/8/layout/equation2"/>
    <dgm:cxn modelId="{D0FF6C19-BB91-4E6D-922D-53D6F222825B}" type="presParOf" srcId="{24243B34-E969-47DF-ADDF-2FC989A2E823}" destId="{051F83C5-F257-45E5-B182-9261DE7EB5D7}" srcOrd="1" destOrd="0" presId="urn:microsoft.com/office/officeart/2005/8/layout/equation2"/>
    <dgm:cxn modelId="{B23BF566-85D8-438D-A2A8-7E74FDD3F056}" type="presParOf" srcId="{051F83C5-F257-45E5-B182-9261DE7EB5D7}" destId="{A8B111CA-4904-4C6A-9883-DBC0E897FE7C}" srcOrd="0" destOrd="0" presId="urn:microsoft.com/office/officeart/2005/8/layout/equation2"/>
    <dgm:cxn modelId="{435B6FAD-0FC3-4571-B767-9680BA6C1E1D}" type="presParOf" srcId="{24243B34-E969-47DF-ADDF-2FC989A2E823}" destId="{9A06F7B0-8102-4C2E-A039-A95CDCCA976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6E121-4FC9-4B52-88CA-270DD4D4F0B1}">
      <dsp:nvSpPr>
        <dsp:cNvPr id="0" name=""/>
        <dsp:cNvSpPr/>
      </dsp:nvSpPr>
      <dsp:spPr>
        <a:xfrm>
          <a:off x="3905732" y="2399175"/>
          <a:ext cx="3770132" cy="3770132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200" kern="1200" dirty="0" smtClean="0"/>
            <a:t>Laboriosidad</a:t>
          </a:r>
          <a:endParaRPr lang="es-SV" sz="3200" kern="1200" dirty="0"/>
        </a:p>
      </dsp:txBody>
      <dsp:txXfrm>
        <a:off x="4663696" y="3282310"/>
        <a:ext cx="2254204" cy="1937926"/>
      </dsp:txXfrm>
    </dsp:sp>
    <dsp:sp modelId="{7FFB1A4F-1CAB-4BA6-8CF3-93D7690193DD}">
      <dsp:nvSpPr>
        <dsp:cNvPr id="0" name=""/>
        <dsp:cNvSpPr/>
      </dsp:nvSpPr>
      <dsp:spPr>
        <a:xfrm>
          <a:off x="1712201" y="1508052"/>
          <a:ext cx="2741914" cy="2741914"/>
        </a:xfrm>
        <a:prstGeom prst="gear6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200" kern="1200" dirty="0" smtClean="0"/>
            <a:t>Éxito</a:t>
          </a:r>
          <a:endParaRPr lang="es-SV" sz="3200" kern="1200" dirty="0"/>
        </a:p>
      </dsp:txBody>
      <dsp:txXfrm>
        <a:off x="2402486" y="2202509"/>
        <a:ext cx="1361344" cy="1353000"/>
      </dsp:txXfrm>
    </dsp:sp>
    <dsp:sp modelId="{9D05027F-DC3B-46CC-9625-5BC694CF2E8E}">
      <dsp:nvSpPr>
        <dsp:cNvPr id="0" name=""/>
        <dsp:cNvSpPr/>
      </dsp:nvSpPr>
      <dsp:spPr>
        <a:xfrm>
          <a:off x="4172089" y="1708296"/>
          <a:ext cx="4637262" cy="4637262"/>
        </a:xfrm>
        <a:prstGeom prst="circularArrow">
          <a:avLst>
            <a:gd name="adj1" fmla="val 4878"/>
            <a:gd name="adj2" fmla="val 312630"/>
            <a:gd name="adj3" fmla="val 3300254"/>
            <a:gd name="adj4" fmla="val 15019402"/>
            <a:gd name="adj5" fmla="val 569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EED4FD-627A-495A-80B5-B5EC857A76F9}">
      <dsp:nvSpPr>
        <dsp:cNvPr id="0" name=""/>
        <dsp:cNvSpPr/>
      </dsp:nvSpPr>
      <dsp:spPr>
        <a:xfrm>
          <a:off x="1226613" y="889953"/>
          <a:ext cx="3506223" cy="350622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58893-6312-4EAC-9EF1-307F41355D9F}">
      <dsp:nvSpPr>
        <dsp:cNvPr id="0" name=""/>
        <dsp:cNvSpPr/>
      </dsp:nvSpPr>
      <dsp:spPr>
        <a:xfrm>
          <a:off x="736844" y="1185"/>
          <a:ext cx="1810888" cy="181088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/>
            <a:t>Decisión de ser fiel</a:t>
          </a:r>
          <a:endParaRPr lang="es-SV" sz="2400" kern="1200" dirty="0"/>
        </a:p>
      </dsp:txBody>
      <dsp:txXfrm>
        <a:off x="1002042" y="266383"/>
        <a:ext cx="1280492" cy="1280492"/>
      </dsp:txXfrm>
    </dsp:sp>
    <dsp:sp modelId="{3ED3F964-B8F2-48E7-8A65-CC9C8FDF416A}">
      <dsp:nvSpPr>
        <dsp:cNvPr id="0" name=""/>
        <dsp:cNvSpPr/>
      </dsp:nvSpPr>
      <dsp:spPr>
        <a:xfrm>
          <a:off x="1117130" y="1959118"/>
          <a:ext cx="1050315" cy="1050315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700" kern="1200"/>
        </a:p>
      </dsp:txBody>
      <dsp:txXfrm>
        <a:off x="1256349" y="2360758"/>
        <a:ext cx="771877" cy="247035"/>
      </dsp:txXfrm>
    </dsp:sp>
    <dsp:sp modelId="{6BB18AF9-DAAD-4E14-83A2-BA260D1F6005}">
      <dsp:nvSpPr>
        <dsp:cNvPr id="0" name=""/>
        <dsp:cNvSpPr/>
      </dsp:nvSpPr>
      <dsp:spPr>
        <a:xfrm>
          <a:off x="736844" y="3156477"/>
          <a:ext cx="1810888" cy="1810888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kern="1200" dirty="0" smtClean="0"/>
            <a:t>Laboriosidad potenciada por la bendición del Señor</a:t>
          </a:r>
          <a:endParaRPr lang="es-SV" sz="1600" kern="1200" dirty="0"/>
        </a:p>
      </dsp:txBody>
      <dsp:txXfrm>
        <a:off x="1002042" y="3421675"/>
        <a:ext cx="1280492" cy="1280492"/>
      </dsp:txXfrm>
    </dsp:sp>
    <dsp:sp modelId="{051F83C5-F257-45E5-B182-9261DE7EB5D7}">
      <dsp:nvSpPr>
        <dsp:cNvPr id="0" name=""/>
        <dsp:cNvSpPr/>
      </dsp:nvSpPr>
      <dsp:spPr>
        <a:xfrm>
          <a:off x="2819366" y="2147450"/>
          <a:ext cx="575862" cy="6736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2800" kern="1200"/>
        </a:p>
      </dsp:txBody>
      <dsp:txXfrm>
        <a:off x="2819366" y="2282180"/>
        <a:ext cx="403103" cy="404190"/>
      </dsp:txXfrm>
    </dsp:sp>
    <dsp:sp modelId="{9A06F7B0-8102-4C2E-A039-A95CDCCA9765}">
      <dsp:nvSpPr>
        <dsp:cNvPr id="0" name=""/>
        <dsp:cNvSpPr/>
      </dsp:nvSpPr>
      <dsp:spPr>
        <a:xfrm>
          <a:off x="3634266" y="673387"/>
          <a:ext cx="3621777" cy="3621777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6000" kern="1200" dirty="0" smtClean="0"/>
            <a:t>Éxito sin límites</a:t>
          </a:r>
          <a:endParaRPr lang="es-SV" sz="6000" kern="1200" dirty="0"/>
        </a:p>
      </dsp:txBody>
      <dsp:txXfrm>
        <a:off x="4164663" y="1203784"/>
        <a:ext cx="2560983" cy="2560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858923"/>
            <a:ext cx="6120680" cy="3024335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  <p:sp>
        <p:nvSpPr>
          <p:cNvPr id="18" name="2 Subtítulo"/>
          <p:cNvSpPr>
            <a:spLocks noGrp="1"/>
          </p:cNvSpPr>
          <p:nvPr>
            <p:ph type="subTitle" idx="1"/>
          </p:nvPr>
        </p:nvSpPr>
        <p:spPr>
          <a:xfrm>
            <a:off x="2771800" y="4077072"/>
            <a:ext cx="6263018" cy="5760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35813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778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20242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28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620688"/>
            <a:ext cx="6120680" cy="3024335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  <p:sp>
        <p:nvSpPr>
          <p:cNvPr id="18" name="2 Subtítulo"/>
          <p:cNvSpPr>
            <a:spLocks noGrp="1"/>
          </p:cNvSpPr>
          <p:nvPr>
            <p:ph type="subTitle" idx="1"/>
          </p:nvPr>
        </p:nvSpPr>
        <p:spPr>
          <a:xfrm>
            <a:off x="2771800" y="5661248"/>
            <a:ext cx="6263018" cy="5760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879" y="229444"/>
            <a:ext cx="706513" cy="5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22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716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4175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697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586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05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4289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4498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87624" y="1600200"/>
            <a:ext cx="74991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11560" y="127747"/>
            <a:ext cx="77223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15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879" y="229444"/>
            <a:ext cx="706513" cy="5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50278" y="836712"/>
            <a:ext cx="6120680" cy="1872207"/>
          </a:xfrm>
        </p:spPr>
        <p:txBody>
          <a:bodyPr>
            <a:noAutofit/>
          </a:bodyPr>
          <a:lstStyle/>
          <a:p>
            <a:r>
              <a:rPr lang="es-SV" sz="19900" dirty="0" smtClean="0"/>
              <a:t>PCI</a:t>
            </a:r>
            <a:endParaRPr lang="es-SV" sz="199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31410" y="2996952"/>
            <a:ext cx="6263018" cy="576064"/>
          </a:xfrm>
        </p:spPr>
        <p:txBody>
          <a:bodyPr>
            <a:normAutofit/>
          </a:bodyPr>
          <a:lstStyle/>
          <a:p>
            <a:r>
              <a:rPr lang="es-SV" sz="2800" b="1" dirty="0"/>
              <a:t>PLAN DE CRECIMIENTO INTEGRAL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978" y="4869159"/>
            <a:ext cx="987400" cy="90511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652120" y="608400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División Interamericana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860032" y="6044995"/>
            <a:ext cx="39132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195210" y="6378435"/>
            <a:ext cx="357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Departamento de Mayordomía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62397" y="5723636"/>
            <a:ext cx="4108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I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GLESIA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A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DVENTISTA DEL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S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EPTIMO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D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IA</a:t>
            </a:r>
            <a:endParaRPr lang="es-SV" sz="1600" dirty="0">
              <a:solidFill>
                <a:schemeClr val="bg1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0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0"/>
          <a:stretch/>
        </p:blipFill>
        <p:spPr>
          <a:xfrm>
            <a:off x="0" y="1412776"/>
            <a:ext cx="9144000" cy="50851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Génesis </a:t>
            </a:r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39:22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148064" y="1772816"/>
            <a:ext cx="3538736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Puso </a:t>
            </a:r>
            <a:r>
              <a:rPr lang="es-SV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 José a cargo de todos los prisioneros y de todo lo que allí se hacía</a:t>
            </a:r>
          </a:p>
        </p:txBody>
      </p:sp>
    </p:spTree>
    <p:extLst>
      <p:ext uri="{BB962C8B-B14F-4D97-AF65-F5344CB8AC3E}">
        <p14:creationId xmlns:p14="http://schemas.microsoft.com/office/powerpoint/2010/main" val="1052700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0"/>
          <a:stretch/>
        </p:blipFill>
        <p:spPr>
          <a:xfrm>
            <a:off x="0" y="1412776"/>
            <a:ext cx="9144000" cy="50851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Génesis </a:t>
            </a:r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39:1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427984" y="1772816"/>
            <a:ext cx="4258816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Cuando José fue llevado a Egipto,  los ismaelitas que lo habían trasladado allá lo vendieron a </a:t>
            </a:r>
            <a:r>
              <a:rPr lang="es-SV" sz="28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Potifar</a:t>
            </a:r>
            <a:r>
              <a:rPr lang="es-SV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 un egipcio que era funcionario del faraón y capitán de su guardia.</a:t>
            </a:r>
          </a:p>
        </p:txBody>
      </p:sp>
    </p:spTree>
    <p:extLst>
      <p:ext uri="{BB962C8B-B14F-4D97-AF65-F5344CB8AC3E}">
        <p14:creationId xmlns:p14="http://schemas.microsoft.com/office/powerpoint/2010/main" val="3852261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0"/>
          <a:stretch/>
        </p:blipFill>
        <p:spPr>
          <a:xfrm>
            <a:off x="0" y="1412776"/>
            <a:ext cx="9144000" cy="50851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Génesis </a:t>
            </a:r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39:4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427984" y="1772816"/>
            <a:ext cx="4258816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José se ganó la confianza de </a:t>
            </a:r>
            <a:r>
              <a:rPr lang="es-SV" sz="28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Potifar</a:t>
            </a:r>
            <a:r>
              <a:rPr lang="es-SV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 y éste lo nombró mayordomo de toda su casa y le confió la administración de todos sus bienes.</a:t>
            </a:r>
          </a:p>
        </p:txBody>
      </p:sp>
    </p:spTree>
    <p:extLst>
      <p:ext uri="{BB962C8B-B14F-4D97-AF65-F5344CB8AC3E}">
        <p14:creationId xmlns:p14="http://schemas.microsoft.com/office/powerpoint/2010/main" val="3610914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0"/>
          <a:stretch/>
        </p:blipFill>
        <p:spPr>
          <a:xfrm>
            <a:off x="0" y="1412776"/>
            <a:ext cx="9144000" cy="50851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Génesis </a:t>
            </a:r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39:5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427984" y="1772816"/>
            <a:ext cx="4258816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Por causa de José,  el Señor bendijo la casa del egipcio </a:t>
            </a:r>
            <a:r>
              <a:rPr lang="es-SV" sz="2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Potifar</a:t>
            </a:r>
            <a:r>
              <a:rPr lang="es-SV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a partir del momento en que puso a José a cargo de su casa y de todos sus bienes.  La bendición del Señor se extendió sobre todo lo que tenía el egipcio,  tanto en la casa como en el campo.</a:t>
            </a:r>
          </a:p>
        </p:txBody>
      </p:sp>
    </p:spTree>
    <p:extLst>
      <p:ext uri="{BB962C8B-B14F-4D97-AF65-F5344CB8AC3E}">
        <p14:creationId xmlns:p14="http://schemas.microsoft.com/office/powerpoint/2010/main" val="3410098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1"/>
          <a:stretch/>
        </p:blipFill>
        <p:spPr>
          <a:xfrm flipH="1">
            <a:off x="0" y="1412776"/>
            <a:ext cx="9144000" cy="50851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Génesis </a:t>
            </a:r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39:3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427984" y="1772816"/>
            <a:ext cx="4258816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Éste </a:t>
            </a:r>
            <a:r>
              <a:rPr lang="es-SV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se dio cuenta de que el Señor estaba con José y lo hacía prosperar en todo.</a:t>
            </a:r>
          </a:p>
        </p:txBody>
      </p:sp>
    </p:spTree>
    <p:extLst>
      <p:ext uri="{BB962C8B-B14F-4D97-AF65-F5344CB8AC3E}">
        <p14:creationId xmlns:p14="http://schemas.microsoft.com/office/powerpoint/2010/main" val="1705014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1"/>
          <a:stretch/>
        </p:blipFill>
        <p:spPr>
          <a:xfrm flipH="1">
            <a:off x="0" y="1412776"/>
            <a:ext cx="9144000" cy="50851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Génesis </a:t>
            </a:r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39:23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067944" y="1772816"/>
            <a:ext cx="4618856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Como </a:t>
            </a:r>
            <a:r>
              <a:rPr lang="es-SV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el Señor estaba con José y hacía prosperar todo lo que él hacía, el guardia de la cárcel no se preocupaba de nada de lo que dejaba en sus </a:t>
            </a:r>
            <a:r>
              <a:rPr lang="es-SV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manos.</a:t>
            </a:r>
            <a:endParaRPr lang="es-SV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31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1"/>
          <a:stretch/>
        </p:blipFill>
        <p:spPr>
          <a:xfrm flipH="1">
            <a:off x="0" y="1412776"/>
            <a:ext cx="9144000" cy="50851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Génesis </a:t>
            </a:r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41:37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067944" y="1772816"/>
            <a:ext cx="4618856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s-SV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Podremos encontrar una persona así, en quien repose el espíritu de </a:t>
            </a:r>
            <a:r>
              <a:rPr lang="es-SV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Dios?</a:t>
            </a:r>
            <a:endParaRPr lang="es-SV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93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1"/>
          <a:stretch/>
        </p:blipFill>
        <p:spPr>
          <a:xfrm flipH="1">
            <a:off x="0" y="1412776"/>
            <a:ext cx="9144000" cy="50851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Génesis </a:t>
            </a:r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41:39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067944" y="1772816"/>
            <a:ext cx="4618856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5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No hay nadie más competente y sabio que </a:t>
            </a:r>
            <a:r>
              <a:rPr lang="es-SV" sz="5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tú.</a:t>
            </a:r>
            <a:endParaRPr lang="es-SV" sz="5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00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1"/>
          <a:stretch/>
        </p:blipFill>
        <p:spPr>
          <a:xfrm flipH="1">
            <a:off x="0" y="1412776"/>
            <a:ext cx="9144000" cy="50851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Génesis </a:t>
            </a:r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39:3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427984" y="1772816"/>
            <a:ext cx="4258816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Éste </a:t>
            </a:r>
            <a:r>
              <a:rPr lang="es-SV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se dio cuenta de que el Señor estaba con José y lo hacía prosperar en todo.</a:t>
            </a:r>
          </a:p>
        </p:txBody>
      </p:sp>
    </p:spTree>
    <p:extLst>
      <p:ext uri="{BB962C8B-B14F-4D97-AF65-F5344CB8AC3E}">
        <p14:creationId xmlns:p14="http://schemas.microsoft.com/office/powerpoint/2010/main" val="3805593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/>
            <a:r>
              <a:rPr lang="es-SV" sz="2800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Patriarcas y </a:t>
            </a:r>
            <a:r>
              <a:rPr lang="es-SV" sz="2800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Profetas</a:t>
            </a:r>
            <a:r>
              <a:rPr lang="es-SV" sz="2800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, </a:t>
            </a:r>
            <a:r>
              <a:rPr lang="es-SV" sz="2800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p. 215</a:t>
            </a:r>
            <a:endParaRPr lang="es-SV" sz="2800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979712" y="1916832"/>
            <a:ext cx="6779096" cy="417646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2800" i="1" dirty="0">
                <a:latin typeface="Times New Roman" pitchFamily="18" charset="0"/>
                <a:cs typeface="Times New Roman" pitchFamily="18" charset="0"/>
              </a:rPr>
              <a:t>Su alma se conmovió y tomó la alta resolución de mostrarse fiel a Dios y de obrar en cualquier circunstancia como convenía a un súbdito del Rey de los cielos. Serviría al Señor con corazón íntegro; afrontaría con toda fortaleza las pruebas que le deparara su suerte, y cumpliría todo deber con fidelidad. La experiencia de ese día fue el punto decisivo en la vida de </a:t>
            </a:r>
            <a:r>
              <a:rPr lang="es-SV" sz="2800" i="1" dirty="0" smtClean="0">
                <a:latin typeface="Times New Roman" pitchFamily="18" charset="0"/>
                <a:cs typeface="Times New Roman" pitchFamily="18" charset="0"/>
              </a:rPr>
              <a:t>José.</a:t>
            </a:r>
            <a:endParaRPr lang="es-SV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502" y="4783036"/>
            <a:ext cx="2232249" cy="20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27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764705"/>
            <a:ext cx="6120680" cy="3024335"/>
          </a:xfrm>
        </p:spPr>
        <p:txBody>
          <a:bodyPr>
            <a:noAutofit/>
          </a:bodyPr>
          <a:lstStyle/>
          <a:p>
            <a:r>
              <a:rPr lang="es-SV" sz="8800" dirty="0"/>
              <a:t>DIOS Y MI ÉXITO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71800" y="4149080"/>
            <a:ext cx="6263018" cy="504056"/>
          </a:xfrm>
        </p:spPr>
        <p:txBody>
          <a:bodyPr>
            <a:normAutofit/>
          </a:bodyPr>
          <a:lstStyle/>
          <a:p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3439498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3038" y="1412776"/>
            <a:ext cx="4219442" cy="3672408"/>
          </a:xfrm>
        </p:spPr>
        <p:txBody>
          <a:bodyPr>
            <a:normAutofit/>
          </a:bodyPr>
          <a:lstStyle/>
          <a:p>
            <a:r>
              <a:rPr lang="es-SV" sz="6000" dirty="0"/>
              <a:t>El éxito y el espíritu de trabajo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2924944"/>
            <a:ext cx="4673040" cy="3506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496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4850"/>
          <a:stretch/>
        </p:blipFill>
        <p:spPr>
          <a:xfrm>
            <a:off x="0" y="1412776"/>
            <a:ext cx="9144000" cy="511256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Génesis </a:t>
            </a:r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41:46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491880" y="1482413"/>
            <a:ext cx="5112568" cy="385242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Tan pronto como se retiró José de la presencia del faraón, se dedicó a recorrer todo el territorio de </a:t>
            </a:r>
            <a:r>
              <a:rPr lang="es-SV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Egipto.</a:t>
            </a:r>
            <a:endParaRPr lang="es-SV" sz="40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71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076484"/>
              </p:ext>
            </p:extLst>
          </p:nvPr>
        </p:nvGraphicFramePr>
        <p:xfrm>
          <a:off x="251520" y="3214"/>
          <a:ext cx="8496944" cy="6854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52880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4850"/>
          <a:stretch/>
        </p:blipFill>
        <p:spPr>
          <a:xfrm>
            <a:off x="0" y="1412776"/>
            <a:ext cx="9144000" cy="511256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Génesis </a:t>
            </a:r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41:49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491880" y="1482413"/>
            <a:ext cx="5112568" cy="385242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s-SV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untó </a:t>
            </a:r>
            <a:r>
              <a:rPr lang="es-SV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alimento como quien junta arena del mar, y fue tanto lo que recogió que dejó de contabilizarlo. ¡Ya no había forma de mantener el control</a:t>
            </a:r>
            <a:r>
              <a:rPr lang="es-SV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endParaRPr lang="es-SV" sz="40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04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dirty="0">
                <a:effectLst/>
              </a:rPr>
              <a:t>Thomas Alva Edison</a:t>
            </a:r>
            <a:endParaRPr lang="es-SV" sz="1800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472719" y="1988841"/>
            <a:ext cx="4392488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4400" dirty="0"/>
              <a:t>“El genio es 1% de inspiración y 99% de sudor</a:t>
            </a:r>
            <a:r>
              <a:rPr lang="es-SV" sz="4400" dirty="0" smtClean="0"/>
              <a:t>”.</a:t>
            </a:r>
            <a:endParaRPr lang="es-SV" sz="4400" dirty="0"/>
          </a:p>
        </p:txBody>
      </p:sp>
      <p:pic>
        <p:nvPicPr>
          <p:cNvPr id="1026" name="Picture 2" descr="http://shockparati.files.wordpress.com/2011/04/thomas-alva-edison-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"/>
          <a:stretch/>
        </p:blipFill>
        <p:spPr bwMode="auto">
          <a:xfrm>
            <a:off x="179512" y="1556792"/>
            <a:ext cx="3477254" cy="4730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030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964387"/>
              </p:ext>
            </p:extLst>
          </p:nvPr>
        </p:nvGraphicFramePr>
        <p:xfrm>
          <a:off x="755576" y="1484784"/>
          <a:ext cx="79928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EL ÉXITO DE JOSÉ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11044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/>
            <a:r>
              <a:rPr lang="es-SV" sz="2800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Patriarcas y </a:t>
            </a:r>
            <a:r>
              <a:rPr lang="es-SV" sz="2800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Profetas</a:t>
            </a:r>
            <a:r>
              <a:rPr lang="es-SV" sz="2800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, </a:t>
            </a:r>
            <a:r>
              <a:rPr lang="es-SV" sz="2800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p. 215</a:t>
            </a:r>
            <a:endParaRPr lang="es-SV" sz="2800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979712" y="1916832"/>
            <a:ext cx="6779096" cy="417646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5400" i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SV" sz="5400" i="1" dirty="0">
                <a:latin typeface="Times New Roman" pitchFamily="18" charset="0"/>
                <a:cs typeface="Times New Roman" pitchFamily="18" charset="0"/>
              </a:rPr>
              <a:t>experiencia de ese día fue el punto decisivo en la vida de </a:t>
            </a:r>
            <a:r>
              <a:rPr lang="es-SV" sz="5400" i="1" dirty="0" smtClean="0">
                <a:latin typeface="Times New Roman" pitchFamily="18" charset="0"/>
                <a:cs typeface="Times New Roman" pitchFamily="18" charset="0"/>
              </a:rPr>
              <a:t>José.</a:t>
            </a:r>
            <a:endParaRPr lang="es-SV" sz="5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502" y="4783036"/>
            <a:ext cx="2232249" cy="20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86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ofes.com.pa/oracion2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142" y="1988840"/>
            <a:ext cx="2738407" cy="39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916832"/>
            <a:ext cx="4608512" cy="40466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i="1" dirty="0" smtClean="0"/>
              <a:t>"</a:t>
            </a:r>
            <a:r>
              <a:rPr lang="es-SV" i="1" dirty="0"/>
              <a:t>Señor, este día, hoy, tomo la alta resolución de vivir en esta tierra como un súbdito de tu reino; decido servirte con corazón íntegro, y cumplir todo deber con </a:t>
            </a:r>
            <a:r>
              <a:rPr lang="es-SV" i="1" dirty="0" smtClean="0"/>
              <a:t>fidelidad“.</a:t>
            </a:r>
            <a:endParaRPr lang="es-SV" i="1" dirty="0"/>
          </a:p>
        </p:txBody>
      </p:sp>
    </p:spTree>
    <p:extLst>
      <p:ext uri="{BB962C8B-B14F-4D97-AF65-F5344CB8AC3E}">
        <p14:creationId xmlns:p14="http://schemas.microsoft.com/office/powerpoint/2010/main" val="1213313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50278" y="836712"/>
            <a:ext cx="6120680" cy="1872207"/>
          </a:xfrm>
        </p:spPr>
        <p:txBody>
          <a:bodyPr>
            <a:noAutofit/>
          </a:bodyPr>
          <a:lstStyle/>
          <a:p>
            <a:r>
              <a:rPr lang="es-SV" sz="19900" dirty="0" smtClean="0"/>
              <a:t>PCI</a:t>
            </a:r>
            <a:endParaRPr lang="es-SV" sz="199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31410" y="2996952"/>
            <a:ext cx="6263018" cy="576064"/>
          </a:xfrm>
        </p:spPr>
        <p:txBody>
          <a:bodyPr>
            <a:normAutofit/>
          </a:bodyPr>
          <a:lstStyle/>
          <a:p>
            <a:r>
              <a:rPr lang="es-SV" sz="2800" b="1" dirty="0"/>
              <a:t>PLAN DE CRECIMIENTO INTEGRAL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978" y="4869159"/>
            <a:ext cx="987400" cy="90511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652120" y="608400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División Interamericana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860032" y="6044995"/>
            <a:ext cx="39132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195210" y="6378435"/>
            <a:ext cx="357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Departamento de Mayordomía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62397" y="5723636"/>
            <a:ext cx="4108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I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GLESIA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A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DVENTISTA DEL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S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EPTIMO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D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IA</a:t>
            </a:r>
            <a:endParaRPr lang="es-SV" sz="1600" dirty="0">
              <a:solidFill>
                <a:schemeClr val="bg1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05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1"/>
          <a:stretch/>
        </p:blipFill>
        <p:spPr>
          <a:xfrm flipH="1">
            <a:off x="0" y="1412776"/>
            <a:ext cx="9144000" cy="50851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1 Corintios 1:5</a:t>
            </a: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148064" y="1772816"/>
            <a:ext cx="3538736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Así que el faraón le informó a José: Mira, yo te pongo a cargo de todo el territorio de Egipto</a:t>
            </a:r>
          </a:p>
        </p:txBody>
      </p:sp>
    </p:spTree>
    <p:extLst>
      <p:ext uri="{BB962C8B-B14F-4D97-AF65-F5344CB8AC3E}">
        <p14:creationId xmlns:p14="http://schemas.microsoft.com/office/powerpoint/2010/main" val="4043824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dirty="0" smtClean="0">
                <a:effectLst/>
              </a:rPr>
              <a:t>La llave de la vida y del éxito, </a:t>
            </a:r>
            <a:r>
              <a:rPr lang="es-SV" sz="3200" dirty="0" smtClean="0">
                <a:effectLst/>
              </a:rPr>
              <a:t>Adolfo Torres</a:t>
            </a:r>
            <a:endParaRPr lang="es-SV" sz="1800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472719" y="1988840"/>
            <a:ext cx="4392488" cy="4093915"/>
          </a:xfrm>
        </p:spPr>
        <p:txBody>
          <a:bodyPr/>
          <a:lstStyle/>
          <a:p>
            <a:pPr marL="0" indent="0" algn="ctr">
              <a:buNone/>
            </a:pPr>
            <a:r>
              <a:rPr lang="es-SV" dirty="0"/>
              <a:t>"Tú puedes tener todo lo que deseas, ser todo lo que deseas, hacer todo lo que deseas. Tu futuro está en tus manos. Tú eres dueño de tu destino". </a:t>
            </a:r>
          </a:p>
        </p:txBody>
      </p:sp>
      <p:pic>
        <p:nvPicPr>
          <p:cNvPr id="1026" name="Picture 2" descr="http://image.casadellibro.com/libros/0/la-llave-de-la-vida-y-el-exito-9788488885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473315" cy="5397533"/>
          </a:xfrm>
          <a:prstGeom prst="rect">
            <a:avLst/>
          </a:prstGeom>
          <a:noFill/>
          <a:effectLst>
            <a:outerShdw blurRad="203200" dist="139700" dir="2700000" algn="tl" rotWithShape="0">
              <a:prstClr val="black">
                <a:alpha val="74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5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dirty="0">
                <a:effectLst/>
              </a:rPr>
              <a:t>Michael </a:t>
            </a:r>
            <a:r>
              <a:rPr lang="es-SV" dirty="0" err="1">
                <a:effectLst/>
              </a:rPr>
              <a:t>Jordan</a:t>
            </a:r>
            <a:endParaRPr lang="es-SV" sz="1800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472719" y="1988840"/>
            <a:ext cx="4392488" cy="40939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4000" dirty="0"/>
              <a:t>"He fallado una y otra vez en mi vida, por eso he conseguido  el éxito"</a:t>
            </a:r>
          </a:p>
        </p:txBody>
      </p:sp>
      <p:pic>
        <p:nvPicPr>
          <p:cNvPr id="2050" name="Picture 2" descr="http://hdwallpaperfresh.com/wp-content/uploads/2013/05/michael-jord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1"/>
          <a:stretch/>
        </p:blipFill>
        <p:spPr bwMode="auto">
          <a:xfrm>
            <a:off x="-36512" y="2348880"/>
            <a:ext cx="4185424" cy="3311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78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4000" dirty="0">
                <a:effectLst/>
              </a:rPr>
              <a:t>Michael </a:t>
            </a:r>
            <a:r>
              <a:rPr lang="es-SV" sz="4000" dirty="0" smtClean="0">
                <a:effectLst/>
              </a:rPr>
              <a:t>Jackson y Whitney </a:t>
            </a:r>
            <a:r>
              <a:rPr lang="es-SV" sz="4000" dirty="0">
                <a:effectLst/>
              </a:rPr>
              <a:t>Houston</a:t>
            </a:r>
            <a:endParaRPr lang="es-SV" sz="1600" dirty="0"/>
          </a:p>
        </p:txBody>
      </p:sp>
      <p:pic>
        <p:nvPicPr>
          <p:cNvPr id="3074" name="Picture 2" descr="http://telenocheonline.com/wp-content/uploads/Michael-Jacks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5486">
            <a:off x="382651" y="1471522"/>
            <a:ext cx="4076270" cy="3057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://static-spitsnieuws.nl/sites/default/files/imagecache/article_image_node_main/WhitneyHoustonDood.jpg.crop_displa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2"/>
          <a:stretch/>
        </p:blipFill>
        <p:spPr bwMode="auto">
          <a:xfrm rot="618247">
            <a:off x="4476196" y="3560607"/>
            <a:ext cx="4343410" cy="2838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48787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dirty="0">
                <a:effectLst/>
              </a:rPr>
              <a:t>Ralph Waldo Emerson</a:t>
            </a:r>
            <a:endParaRPr lang="es-SV" sz="1800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472719" y="1988840"/>
            <a:ext cx="4392488" cy="40939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5400" dirty="0"/>
              <a:t>"El éxito consiste en obtener lo que se </a:t>
            </a:r>
            <a:r>
              <a:rPr lang="es-SV" sz="5400" dirty="0" smtClean="0"/>
              <a:t>desea“.</a:t>
            </a:r>
            <a:endParaRPr lang="es-SV" sz="5400" dirty="0"/>
          </a:p>
        </p:txBody>
      </p:sp>
      <p:pic>
        <p:nvPicPr>
          <p:cNvPr id="4098" name="Picture 2" descr="http://idealinthewest.com/wp-content/uploads/2011/03/rwe_big_portrai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8307"/>
            <a:ext cx="3331747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397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5122" name="Picture 2" descr="http://www.tvlatina.tv/img/tvlatinascreenings/videos/001-EN-Joseph-From-Egypt-Jose-del-Egipto_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6"/>
          <a:stretch/>
        </p:blipFill>
        <p:spPr bwMode="auto">
          <a:xfrm flipH="1">
            <a:off x="-12826" y="2420888"/>
            <a:ext cx="4662011" cy="4149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99992" y="1412776"/>
            <a:ext cx="4392488" cy="3672408"/>
          </a:xfrm>
        </p:spPr>
        <p:txBody>
          <a:bodyPr>
            <a:normAutofit fontScale="90000"/>
          </a:bodyPr>
          <a:lstStyle/>
          <a:p>
            <a:r>
              <a:rPr lang="es-SV" sz="6000" dirty="0"/>
              <a:t>La llave de la vida y del éxito de José</a:t>
            </a:r>
          </a:p>
        </p:txBody>
      </p:sp>
    </p:spTree>
    <p:extLst>
      <p:ext uri="{BB962C8B-B14F-4D97-AF65-F5344CB8AC3E}">
        <p14:creationId xmlns:p14="http://schemas.microsoft.com/office/powerpoint/2010/main" val="3392330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1"/>
          <a:stretch/>
        </p:blipFill>
        <p:spPr>
          <a:xfrm flipH="1">
            <a:off x="0" y="1412776"/>
            <a:ext cx="9144000" cy="50851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Génesis </a:t>
            </a:r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41:40 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148064" y="1772816"/>
            <a:ext cx="3538736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Quedarás a cargo de mi palacio,  y todo mi pueblo cumplirá tus órdenes.  Sólo yo tendré más autoridad que tú,  porque soy el rey.</a:t>
            </a:r>
          </a:p>
        </p:txBody>
      </p:sp>
    </p:spTree>
    <p:extLst>
      <p:ext uri="{BB962C8B-B14F-4D97-AF65-F5344CB8AC3E}">
        <p14:creationId xmlns:p14="http://schemas.microsoft.com/office/powerpoint/2010/main" val="3654604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5908</TotalTime>
  <Words>666</Words>
  <Application>Microsoft Office PowerPoint</Application>
  <PresentationFormat>On-screen Show (4:3)</PresentationFormat>
  <Paragraphs>59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Britannic Bold</vt:lpstr>
      <vt:lpstr>Calibri</vt:lpstr>
      <vt:lpstr>Futura LtCn BT</vt:lpstr>
      <vt:lpstr>Goudy Old Style</vt:lpstr>
      <vt:lpstr>Times New Roman</vt:lpstr>
      <vt:lpstr>Tema de Office</vt:lpstr>
      <vt:lpstr>PCI</vt:lpstr>
      <vt:lpstr>DIOS Y MI ÉXITO</vt:lpstr>
      <vt:lpstr>1 Corintios 1:5</vt:lpstr>
      <vt:lpstr>La llave de la vida y del éxito, Adolfo Torres</vt:lpstr>
      <vt:lpstr>Michael Jordan</vt:lpstr>
      <vt:lpstr>Michael Jackson y Whitney Houston</vt:lpstr>
      <vt:lpstr>Ralph Waldo Emerson</vt:lpstr>
      <vt:lpstr>La llave de la vida y del éxito de José</vt:lpstr>
      <vt:lpstr>Génesis 41:40 </vt:lpstr>
      <vt:lpstr>Génesis 39:22</vt:lpstr>
      <vt:lpstr>Génesis 39:1</vt:lpstr>
      <vt:lpstr>Génesis 39:4</vt:lpstr>
      <vt:lpstr>Génesis 39:5</vt:lpstr>
      <vt:lpstr>Génesis 39:3</vt:lpstr>
      <vt:lpstr>Génesis 39:23</vt:lpstr>
      <vt:lpstr>Génesis 41:37</vt:lpstr>
      <vt:lpstr>Génesis 41:39</vt:lpstr>
      <vt:lpstr>Génesis 39:3</vt:lpstr>
      <vt:lpstr>Patriarcas y Profetas, p. 215</vt:lpstr>
      <vt:lpstr>El éxito y el espíritu de trabajo</vt:lpstr>
      <vt:lpstr>Génesis 41:46</vt:lpstr>
      <vt:lpstr>PowerPoint Presentation</vt:lpstr>
      <vt:lpstr>Génesis 41:49</vt:lpstr>
      <vt:lpstr>Thomas Alva Edison</vt:lpstr>
      <vt:lpstr>EL ÉXITO DE JOSÉ</vt:lpstr>
      <vt:lpstr>Patriarcas y Profetas, p. 215</vt:lpstr>
      <vt:lpstr>PowerPoint Presentation</vt:lpstr>
      <vt:lpstr>PCI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del Carmen</dc:creator>
  <cp:lastModifiedBy>Javier Mejia</cp:lastModifiedBy>
  <cp:revision>306</cp:revision>
  <dcterms:created xsi:type="dcterms:W3CDTF">2012-09-16T21:46:51Z</dcterms:created>
  <dcterms:modified xsi:type="dcterms:W3CDTF">2013-08-12T16:30:54Z</dcterms:modified>
</cp:coreProperties>
</file>