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17" r:id="rId4"/>
    <p:sldId id="343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316" r:id="rId33"/>
    <p:sldId id="288" r:id="rId3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3F9F1-E0AE-4D3E-B599-974BA90C1990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20512592-A120-4B67-AC04-58813369A45A}">
      <dgm:prSet phldrT="[Texto]" custT="1"/>
      <dgm:spPr/>
      <dgm:t>
        <a:bodyPr/>
        <a:lstStyle/>
        <a:p>
          <a:r>
            <a:rPr lang="es-SV" sz="1800" dirty="0" smtClean="0"/>
            <a:t>Administrarla de manera exitosa es también el más grande desafío.</a:t>
          </a:r>
          <a:endParaRPr lang="es-SV" sz="1800" dirty="0"/>
        </a:p>
      </dgm:t>
    </dgm:pt>
    <dgm:pt modelId="{308DA599-93C4-423B-AED6-770212D4BC32}" type="parTrans" cxnId="{3F164B8D-0E27-4DF6-B131-3B668A4ECA42}">
      <dgm:prSet/>
      <dgm:spPr/>
      <dgm:t>
        <a:bodyPr/>
        <a:lstStyle/>
        <a:p>
          <a:endParaRPr lang="es-SV"/>
        </a:p>
      </dgm:t>
    </dgm:pt>
    <dgm:pt modelId="{70A8CF22-C2E3-430B-8BAB-05B8732CF3DC}" type="sibTrans" cxnId="{3F164B8D-0E27-4DF6-B131-3B668A4ECA42}">
      <dgm:prSet/>
      <dgm:spPr/>
      <dgm:t>
        <a:bodyPr/>
        <a:lstStyle/>
        <a:p>
          <a:endParaRPr lang="es-SV"/>
        </a:p>
      </dgm:t>
    </dgm:pt>
    <dgm:pt modelId="{40B92546-E859-445E-9AA8-C27BB210ECDD}">
      <dgm:prSet custT="1"/>
      <dgm:spPr/>
      <dgm:t>
        <a:bodyPr/>
        <a:lstStyle/>
        <a:p>
          <a:r>
            <a:rPr lang="es-SV" sz="1800" dirty="0" smtClean="0"/>
            <a:t>Administrarla es la más grande empresa jamás encomendada al ser humano.</a:t>
          </a:r>
        </a:p>
      </dgm:t>
    </dgm:pt>
    <dgm:pt modelId="{D062C89C-D257-49B8-AC7F-8C6457331D0D}" type="parTrans" cxnId="{BA9AB675-56BC-4864-A772-537D52FE9026}">
      <dgm:prSet/>
      <dgm:spPr/>
      <dgm:t>
        <a:bodyPr/>
        <a:lstStyle/>
        <a:p>
          <a:endParaRPr lang="es-SV"/>
        </a:p>
      </dgm:t>
    </dgm:pt>
    <dgm:pt modelId="{2FCF207E-FD3F-43B8-BB55-A1A5D704AB4C}" type="sibTrans" cxnId="{BA9AB675-56BC-4864-A772-537D52FE9026}">
      <dgm:prSet/>
      <dgm:spPr/>
      <dgm:t>
        <a:bodyPr/>
        <a:lstStyle/>
        <a:p>
          <a:endParaRPr lang="es-SV"/>
        </a:p>
      </dgm:t>
    </dgm:pt>
    <dgm:pt modelId="{06E7243B-BD4B-4F88-B4BD-07916E9B5DBC}">
      <dgm:prSet custT="1"/>
      <dgm:spPr/>
      <dgm:t>
        <a:bodyPr/>
        <a:lstStyle/>
        <a:p>
          <a:r>
            <a:rPr lang="es-SV" sz="1800" dirty="0" smtClean="0"/>
            <a:t>Tiene que tener objetivos, </a:t>
          </a:r>
          <a:r>
            <a:rPr lang="es-ES" sz="1800" dirty="0" smtClean="0"/>
            <a:t>metas de llegada</a:t>
          </a:r>
          <a:r>
            <a:rPr lang="es-SV" sz="1800" dirty="0" smtClean="0"/>
            <a:t>.</a:t>
          </a:r>
        </a:p>
      </dgm:t>
    </dgm:pt>
    <dgm:pt modelId="{652BA5A4-9108-49FB-A6A9-45F78C3AA7B2}" type="parTrans" cxnId="{316A6D23-A2BA-409A-A363-15DD77453E55}">
      <dgm:prSet/>
      <dgm:spPr/>
      <dgm:t>
        <a:bodyPr/>
        <a:lstStyle/>
        <a:p>
          <a:endParaRPr lang="es-SV"/>
        </a:p>
      </dgm:t>
    </dgm:pt>
    <dgm:pt modelId="{94F0DABD-B346-47EC-BDBF-0FDBF815736C}" type="sibTrans" cxnId="{316A6D23-A2BA-409A-A363-15DD77453E55}">
      <dgm:prSet/>
      <dgm:spPr/>
      <dgm:t>
        <a:bodyPr/>
        <a:lstStyle/>
        <a:p>
          <a:endParaRPr lang="es-SV"/>
        </a:p>
      </dgm:t>
    </dgm:pt>
    <dgm:pt modelId="{A884DA5F-6A79-469C-B9FC-38F2A477562C}">
      <dgm:prSet custT="1"/>
      <dgm:spPr/>
      <dgm:t>
        <a:bodyPr/>
        <a:lstStyle/>
        <a:p>
          <a:r>
            <a:rPr lang="es-SV" sz="1800" dirty="0" smtClean="0"/>
            <a:t>Debe ser cuidadosa-mente planificada.</a:t>
          </a:r>
        </a:p>
      </dgm:t>
    </dgm:pt>
    <dgm:pt modelId="{734C0C18-911D-497E-AE0D-8741CB059FD2}" type="parTrans" cxnId="{9991F1C0-9158-4879-A431-4D2B63D560CD}">
      <dgm:prSet/>
      <dgm:spPr/>
      <dgm:t>
        <a:bodyPr/>
        <a:lstStyle/>
        <a:p>
          <a:endParaRPr lang="es-SV"/>
        </a:p>
      </dgm:t>
    </dgm:pt>
    <dgm:pt modelId="{8480A06C-5007-4819-B09F-308F97B8FB21}" type="sibTrans" cxnId="{9991F1C0-9158-4879-A431-4D2B63D560CD}">
      <dgm:prSet/>
      <dgm:spPr/>
      <dgm:t>
        <a:bodyPr/>
        <a:lstStyle/>
        <a:p>
          <a:endParaRPr lang="es-SV"/>
        </a:p>
      </dgm:t>
    </dgm:pt>
    <dgm:pt modelId="{C65AE3B2-94B8-4BD5-B96A-62206E7A4F52}" type="pres">
      <dgm:prSet presAssocID="{3BE3F9F1-E0AE-4D3E-B599-974BA90C1990}" presName="Name0" presStyleCnt="0">
        <dgm:presLayoutVars>
          <dgm:dir/>
          <dgm:resizeHandles val="exact"/>
        </dgm:presLayoutVars>
      </dgm:prSet>
      <dgm:spPr/>
    </dgm:pt>
    <dgm:pt modelId="{7931A092-9DB1-409B-A539-F9925AB8E98C}" type="pres">
      <dgm:prSet presAssocID="{3BE3F9F1-E0AE-4D3E-B599-974BA90C1990}" presName="fgShape" presStyleLbl="fgShp" presStyleIdx="0" presStyleCnt="1"/>
      <dgm:spPr/>
    </dgm:pt>
    <dgm:pt modelId="{D0744F7A-4899-4D83-83CE-C9F96963E01A}" type="pres">
      <dgm:prSet presAssocID="{3BE3F9F1-E0AE-4D3E-B599-974BA90C1990}" presName="linComp" presStyleCnt="0"/>
      <dgm:spPr/>
    </dgm:pt>
    <dgm:pt modelId="{9585E786-4239-4E05-9035-3CCF2F32931D}" type="pres">
      <dgm:prSet presAssocID="{20512592-A120-4B67-AC04-58813369A45A}" presName="compNode" presStyleCnt="0"/>
      <dgm:spPr/>
    </dgm:pt>
    <dgm:pt modelId="{772E0DAA-9A5C-4914-B74B-7BB795EE4E12}" type="pres">
      <dgm:prSet presAssocID="{20512592-A120-4B67-AC04-58813369A45A}" presName="bkgdShape" presStyleLbl="node1" presStyleIdx="0" presStyleCnt="4"/>
      <dgm:spPr/>
      <dgm:t>
        <a:bodyPr/>
        <a:lstStyle/>
        <a:p>
          <a:endParaRPr lang="es-SV"/>
        </a:p>
      </dgm:t>
    </dgm:pt>
    <dgm:pt modelId="{EC017C0B-89C6-4481-9F5C-F78A826D22E3}" type="pres">
      <dgm:prSet presAssocID="{20512592-A120-4B67-AC04-58813369A45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117A088-2285-41B6-8FA6-7F3589EF0897}" type="pres">
      <dgm:prSet presAssocID="{20512592-A120-4B67-AC04-58813369A45A}" presName="invisiNode" presStyleLbl="node1" presStyleIdx="0" presStyleCnt="4"/>
      <dgm:spPr/>
    </dgm:pt>
    <dgm:pt modelId="{8C49F5B6-069F-49B9-9B28-63BF79E1B5DD}" type="pres">
      <dgm:prSet presAssocID="{20512592-A120-4B67-AC04-58813369A45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ADCDBC73-F142-4CF0-B972-908AAAF2CCB4}" type="pres">
      <dgm:prSet presAssocID="{70A8CF22-C2E3-430B-8BAB-05B8732CF3DC}" presName="sibTrans" presStyleLbl="sibTrans2D1" presStyleIdx="0" presStyleCnt="0"/>
      <dgm:spPr/>
      <dgm:t>
        <a:bodyPr/>
        <a:lstStyle/>
        <a:p>
          <a:endParaRPr lang="es-SV"/>
        </a:p>
      </dgm:t>
    </dgm:pt>
    <dgm:pt modelId="{DEB8BE4E-DB7E-4465-8120-434EA3D0B26B}" type="pres">
      <dgm:prSet presAssocID="{40B92546-E859-445E-9AA8-C27BB210ECDD}" presName="compNode" presStyleCnt="0"/>
      <dgm:spPr/>
    </dgm:pt>
    <dgm:pt modelId="{02C03F82-6FA4-41F0-98D3-BC92432A0A83}" type="pres">
      <dgm:prSet presAssocID="{40B92546-E859-445E-9AA8-C27BB210ECDD}" presName="bkgdShape" presStyleLbl="node1" presStyleIdx="1" presStyleCnt="4"/>
      <dgm:spPr/>
      <dgm:t>
        <a:bodyPr/>
        <a:lstStyle/>
        <a:p>
          <a:endParaRPr lang="es-SV"/>
        </a:p>
      </dgm:t>
    </dgm:pt>
    <dgm:pt modelId="{2F563C17-0770-4CA1-B68F-CF40943541CF}" type="pres">
      <dgm:prSet presAssocID="{40B92546-E859-445E-9AA8-C27BB210ECD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06D40FD-EE80-407A-A81C-0922E39FBCF5}" type="pres">
      <dgm:prSet presAssocID="{40B92546-E859-445E-9AA8-C27BB210ECDD}" presName="invisiNode" presStyleLbl="node1" presStyleIdx="1" presStyleCnt="4"/>
      <dgm:spPr/>
    </dgm:pt>
    <dgm:pt modelId="{4DB33EC4-FB00-4709-BF4E-F4C209EC2909}" type="pres">
      <dgm:prSet presAssocID="{40B92546-E859-445E-9AA8-C27BB210ECD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88CC275-6FEE-4C51-8B71-936E9AE36990}" type="pres">
      <dgm:prSet presAssocID="{2FCF207E-FD3F-43B8-BB55-A1A5D704AB4C}" presName="sibTrans" presStyleLbl="sibTrans2D1" presStyleIdx="0" presStyleCnt="0"/>
      <dgm:spPr/>
      <dgm:t>
        <a:bodyPr/>
        <a:lstStyle/>
        <a:p>
          <a:endParaRPr lang="es-SV"/>
        </a:p>
      </dgm:t>
    </dgm:pt>
    <dgm:pt modelId="{DD068282-217B-4DED-A6C4-0AB296A38241}" type="pres">
      <dgm:prSet presAssocID="{06E7243B-BD4B-4F88-B4BD-07916E9B5DBC}" presName="compNode" presStyleCnt="0"/>
      <dgm:spPr/>
    </dgm:pt>
    <dgm:pt modelId="{0C848A0C-2794-4928-A6A9-31AAB3286E88}" type="pres">
      <dgm:prSet presAssocID="{06E7243B-BD4B-4F88-B4BD-07916E9B5DBC}" presName="bkgdShape" presStyleLbl="node1" presStyleIdx="2" presStyleCnt="4"/>
      <dgm:spPr/>
      <dgm:t>
        <a:bodyPr/>
        <a:lstStyle/>
        <a:p>
          <a:endParaRPr lang="es-SV"/>
        </a:p>
      </dgm:t>
    </dgm:pt>
    <dgm:pt modelId="{AAD68D51-3127-422B-B3C0-552D398A3573}" type="pres">
      <dgm:prSet presAssocID="{06E7243B-BD4B-4F88-B4BD-07916E9B5DB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A78D6DD-A3F6-4966-BA37-BA8FB1B65AE5}" type="pres">
      <dgm:prSet presAssocID="{06E7243B-BD4B-4F88-B4BD-07916E9B5DBC}" presName="invisiNode" presStyleLbl="node1" presStyleIdx="2" presStyleCnt="4"/>
      <dgm:spPr/>
    </dgm:pt>
    <dgm:pt modelId="{C82EF23B-63BB-4F0E-AF2E-5B2D27AC943F}" type="pres">
      <dgm:prSet presAssocID="{06E7243B-BD4B-4F88-B4BD-07916E9B5DBC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82485D-1975-4C52-A1FC-33B2174C12C1}" type="pres">
      <dgm:prSet presAssocID="{94F0DABD-B346-47EC-BDBF-0FDBF815736C}" presName="sibTrans" presStyleLbl="sibTrans2D1" presStyleIdx="0" presStyleCnt="0"/>
      <dgm:spPr/>
      <dgm:t>
        <a:bodyPr/>
        <a:lstStyle/>
        <a:p>
          <a:endParaRPr lang="es-SV"/>
        </a:p>
      </dgm:t>
    </dgm:pt>
    <dgm:pt modelId="{1DAE9A65-B10A-4AD3-A4D3-C768F185C0AE}" type="pres">
      <dgm:prSet presAssocID="{A884DA5F-6A79-469C-B9FC-38F2A477562C}" presName="compNode" presStyleCnt="0"/>
      <dgm:spPr/>
    </dgm:pt>
    <dgm:pt modelId="{F9421C4B-619C-4D2B-8B7C-3AA349E35A7E}" type="pres">
      <dgm:prSet presAssocID="{A884DA5F-6A79-469C-B9FC-38F2A477562C}" presName="bkgdShape" presStyleLbl="node1" presStyleIdx="3" presStyleCnt="4"/>
      <dgm:spPr/>
      <dgm:t>
        <a:bodyPr/>
        <a:lstStyle/>
        <a:p>
          <a:endParaRPr lang="es-SV"/>
        </a:p>
      </dgm:t>
    </dgm:pt>
    <dgm:pt modelId="{2DF83ED9-5C5D-4D79-815F-9AB769D25DF0}" type="pres">
      <dgm:prSet presAssocID="{A884DA5F-6A79-469C-B9FC-38F2A477562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973FDC6-F321-4FF3-B711-0CCF2D528686}" type="pres">
      <dgm:prSet presAssocID="{A884DA5F-6A79-469C-B9FC-38F2A477562C}" presName="invisiNode" presStyleLbl="node1" presStyleIdx="3" presStyleCnt="4"/>
      <dgm:spPr/>
    </dgm:pt>
    <dgm:pt modelId="{F18FB41C-2AB3-4215-B284-4DC37F434A93}" type="pres">
      <dgm:prSet presAssocID="{A884DA5F-6A79-469C-B9FC-38F2A477562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DFD269D0-9E3F-439D-BFC3-ED2A54571ED0}" type="presOf" srcId="{40B92546-E859-445E-9AA8-C27BB210ECDD}" destId="{02C03F82-6FA4-41F0-98D3-BC92432A0A83}" srcOrd="0" destOrd="0" presId="urn:microsoft.com/office/officeart/2005/8/layout/hList7"/>
    <dgm:cxn modelId="{3F164B8D-0E27-4DF6-B131-3B668A4ECA42}" srcId="{3BE3F9F1-E0AE-4D3E-B599-974BA90C1990}" destId="{20512592-A120-4B67-AC04-58813369A45A}" srcOrd="0" destOrd="0" parTransId="{308DA599-93C4-423B-AED6-770212D4BC32}" sibTransId="{70A8CF22-C2E3-430B-8BAB-05B8732CF3DC}"/>
    <dgm:cxn modelId="{6DEBB077-3570-4C83-B8CE-D46E441B2301}" type="presOf" srcId="{40B92546-E859-445E-9AA8-C27BB210ECDD}" destId="{2F563C17-0770-4CA1-B68F-CF40943541CF}" srcOrd="1" destOrd="0" presId="urn:microsoft.com/office/officeart/2005/8/layout/hList7"/>
    <dgm:cxn modelId="{9554D024-4C1D-463F-806A-2A1A8B6A6377}" type="presOf" srcId="{3BE3F9F1-E0AE-4D3E-B599-974BA90C1990}" destId="{C65AE3B2-94B8-4BD5-B96A-62206E7A4F52}" srcOrd="0" destOrd="0" presId="urn:microsoft.com/office/officeart/2005/8/layout/hList7"/>
    <dgm:cxn modelId="{9991F1C0-9158-4879-A431-4D2B63D560CD}" srcId="{3BE3F9F1-E0AE-4D3E-B599-974BA90C1990}" destId="{A884DA5F-6A79-469C-B9FC-38F2A477562C}" srcOrd="3" destOrd="0" parTransId="{734C0C18-911D-497E-AE0D-8741CB059FD2}" sibTransId="{8480A06C-5007-4819-B09F-308F97B8FB21}"/>
    <dgm:cxn modelId="{F1E03274-69A3-4C61-9CFF-9AB8076E5F92}" type="presOf" srcId="{06E7243B-BD4B-4F88-B4BD-07916E9B5DBC}" destId="{AAD68D51-3127-422B-B3C0-552D398A3573}" srcOrd="1" destOrd="0" presId="urn:microsoft.com/office/officeart/2005/8/layout/hList7"/>
    <dgm:cxn modelId="{61E5A755-F1AD-45DE-B67F-8B56DB9D74F2}" type="presOf" srcId="{20512592-A120-4B67-AC04-58813369A45A}" destId="{EC017C0B-89C6-4481-9F5C-F78A826D22E3}" srcOrd="1" destOrd="0" presId="urn:microsoft.com/office/officeart/2005/8/layout/hList7"/>
    <dgm:cxn modelId="{316A6D23-A2BA-409A-A363-15DD77453E55}" srcId="{3BE3F9F1-E0AE-4D3E-B599-974BA90C1990}" destId="{06E7243B-BD4B-4F88-B4BD-07916E9B5DBC}" srcOrd="2" destOrd="0" parTransId="{652BA5A4-9108-49FB-A6A9-45F78C3AA7B2}" sibTransId="{94F0DABD-B346-47EC-BDBF-0FDBF815736C}"/>
    <dgm:cxn modelId="{09F59CCA-C028-4445-993F-0CB06B6CC08E}" type="presOf" srcId="{A884DA5F-6A79-469C-B9FC-38F2A477562C}" destId="{2DF83ED9-5C5D-4D79-815F-9AB769D25DF0}" srcOrd="1" destOrd="0" presId="urn:microsoft.com/office/officeart/2005/8/layout/hList7"/>
    <dgm:cxn modelId="{4BB234BF-4CAC-41D3-AB45-32851908309C}" type="presOf" srcId="{A884DA5F-6A79-469C-B9FC-38F2A477562C}" destId="{F9421C4B-619C-4D2B-8B7C-3AA349E35A7E}" srcOrd="0" destOrd="0" presId="urn:microsoft.com/office/officeart/2005/8/layout/hList7"/>
    <dgm:cxn modelId="{A1B675B7-7DEE-43E5-8866-E8ECE91A93FD}" type="presOf" srcId="{2FCF207E-FD3F-43B8-BB55-A1A5D704AB4C}" destId="{288CC275-6FEE-4C51-8B71-936E9AE36990}" srcOrd="0" destOrd="0" presId="urn:microsoft.com/office/officeart/2005/8/layout/hList7"/>
    <dgm:cxn modelId="{A87E813B-D8C5-4AF6-9FAE-891CE01F7BD4}" type="presOf" srcId="{70A8CF22-C2E3-430B-8BAB-05B8732CF3DC}" destId="{ADCDBC73-F142-4CF0-B972-908AAAF2CCB4}" srcOrd="0" destOrd="0" presId="urn:microsoft.com/office/officeart/2005/8/layout/hList7"/>
    <dgm:cxn modelId="{DD599AFC-7245-4B68-8A14-2E1F8D8BCDBF}" type="presOf" srcId="{06E7243B-BD4B-4F88-B4BD-07916E9B5DBC}" destId="{0C848A0C-2794-4928-A6A9-31AAB3286E88}" srcOrd="0" destOrd="0" presId="urn:microsoft.com/office/officeart/2005/8/layout/hList7"/>
    <dgm:cxn modelId="{9FE60B6E-FEA6-4C81-8C3B-6297CF44AEBA}" type="presOf" srcId="{94F0DABD-B346-47EC-BDBF-0FDBF815736C}" destId="{F482485D-1975-4C52-A1FC-33B2174C12C1}" srcOrd="0" destOrd="0" presId="urn:microsoft.com/office/officeart/2005/8/layout/hList7"/>
    <dgm:cxn modelId="{FCF6CE6B-F2D5-4117-B5E1-9E734076A9C8}" type="presOf" srcId="{20512592-A120-4B67-AC04-58813369A45A}" destId="{772E0DAA-9A5C-4914-B74B-7BB795EE4E12}" srcOrd="0" destOrd="0" presId="urn:microsoft.com/office/officeart/2005/8/layout/hList7"/>
    <dgm:cxn modelId="{BA9AB675-56BC-4864-A772-537D52FE9026}" srcId="{3BE3F9F1-E0AE-4D3E-B599-974BA90C1990}" destId="{40B92546-E859-445E-9AA8-C27BB210ECDD}" srcOrd="1" destOrd="0" parTransId="{D062C89C-D257-49B8-AC7F-8C6457331D0D}" sibTransId="{2FCF207E-FD3F-43B8-BB55-A1A5D704AB4C}"/>
    <dgm:cxn modelId="{D81C7C6A-1D84-4CF8-9AD6-B1C241253FEF}" type="presParOf" srcId="{C65AE3B2-94B8-4BD5-B96A-62206E7A4F52}" destId="{7931A092-9DB1-409B-A539-F9925AB8E98C}" srcOrd="0" destOrd="0" presId="urn:microsoft.com/office/officeart/2005/8/layout/hList7"/>
    <dgm:cxn modelId="{BC604DC8-9AC6-4E44-98FB-3707EA0410F1}" type="presParOf" srcId="{C65AE3B2-94B8-4BD5-B96A-62206E7A4F52}" destId="{D0744F7A-4899-4D83-83CE-C9F96963E01A}" srcOrd="1" destOrd="0" presId="urn:microsoft.com/office/officeart/2005/8/layout/hList7"/>
    <dgm:cxn modelId="{C457BC21-F442-45CE-A704-474779C55956}" type="presParOf" srcId="{D0744F7A-4899-4D83-83CE-C9F96963E01A}" destId="{9585E786-4239-4E05-9035-3CCF2F32931D}" srcOrd="0" destOrd="0" presId="urn:microsoft.com/office/officeart/2005/8/layout/hList7"/>
    <dgm:cxn modelId="{4779A161-527F-464F-BE0E-9BE566988827}" type="presParOf" srcId="{9585E786-4239-4E05-9035-3CCF2F32931D}" destId="{772E0DAA-9A5C-4914-B74B-7BB795EE4E12}" srcOrd="0" destOrd="0" presId="urn:microsoft.com/office/officeart/2005/8/layout/hList7"/>
    <dgm:cxn modelId="{11744A1E-DAC6-4576-85EA-4AEE5D954D4C}" type="presParOf" srcId="{9585E786-4239-4E05-9035-3CCF2F32931D}" destId="{EC017C0B-89C6-4481-9F5C-F78A826D22E3}" srcOrd="1" destOrd="0" presId="urn:microsoft.com/office/officeart/2005/8/layout/hList7"/>
    <dgm:cxn modelId="{977AF491-2067-4529-AC89-53E43E036D73}" type="presParOf" srcId="{9585E786-4239-4E05-9035-3CCF2F32931D}" destId="{0117A088-2285-41B6-8FA6-7F3589EF0897}" srcOrd="2" destOrd="0" presId="urn:microsoft.com/office/officeart/2005/8/layout/hList7"/>
    <dgm:cxn modelId="{62F562C2-C014-48BA-9E8D-8AC4406CE249}" type="presParOf" srcId="{9585E786-4239-4E05-9035-3CCF2F32931D}" destId="{8C49F5B6-069F-49B9-9B28-63BF79E1B5DD}" srcOrd="3" destOrd="0" presId="urn:microsoft.com/office/officeart/2005/8/layout/hList7"/>
    <dgm:cxn modelId="{CEAC8203-ED45-47A4-8B48-38264E7B5C10}" type="presParOf" srcId="{D0744F7A-4899-4D83-83CE-C9F96963E01A}" destId="{ADCDBC73-F142-4CF0-B972-908AAAF2CCB4}" srcOrd="1" destOrd="0" presId="urn:microsoft.com/office/officeart/2005/8/layout/hList7"/>
    <dgm:cxn modelId="{CCCDF49A-06D8-4608-A2C4-E150619D5956}" type="presParOf" srcId="{D0744F7A-4899-4D83-83CE-C9F96963E01A}" destId="{DEB8BE4E-DB7E-4465-8120-434EA3D0B26B}" srcOrd="2" destOrd="0" presId="urn:microsoft.com/office/officeart/2005/8/layout/hList7"/>
    <dgm:cxn modelId="{A8B6181C-BBFA-474A-B681-C8766A9F257A}" type="presParOf" srcId="{DEB8BE4E-DB7E-4465-8120-434EA3D0B26B}" destId="{02C03F82-6FA4-41F0-98D3-BC92432A0A83}" srcOrd="0" destOrd="0" presId="urn:microsoft.com/office/officeart/2005/8/layout/hList7"/>
    <dgm:cxn modelId="{BB0D0AC9-3F93-4EB9-ABF9-E6F1DC96C68D}" type="presParOf" srcId="{DEB8BE4E-DB7E-4465-8120-434EA3D0B26B}" destId="{2F563C17-0770-4CA1-B68F-CF40943541CF}" srcOrd="1" destOrd="0" presId="urn:microsoft.com/office/officeart/2005/8/layout/hList7"/>
    <dgm:cxn modelId="{9B5E5A13-A8DA-4031-88EB-B8FC0EA3E010}" type="presParOf" srcId="{DEB8BE4E-DB7E-4465-8120-434EA3D0B26B}" destId="{E06D40FD-EE80-407A-A81C-0922E39FBCF5}" srcOrd="2" destOrd="0" presId="urn:microsoft.com/office/officeart/2005/8/layout/hList7"/>
    <dgm:cxn modelId="{7A584E37-96C0-4FCD-BDE3-EC64644D0FF4}" type="presParOf" srcId="{DEB8BE4E-DB7E-4465-8120-434EA3D0B26B}" destId="{4DB33EC4-FB00-4709-BF4E-F4C209EC2909}" srcOrd="3" destOrd="0" presId="urn:microsoft.com/office/officeart/2005/8/layout/hList7"/>
    <dgm:cxn modelId="{902B7D20-3C6D-4F11-A9C0-CF30C9919C78}" type="presParOf" srcId="{D0744F7A-4899-4D83-83CE-C9F96963E01A}" destId="{288CC275-6FEE-4C51-8B71-936E9AE36990}" srcOrd="3" destOrd="0" presId="urn:microsoft.com/office/officeart/2005/8/layout/hList7"/>
    <dgm:cxn modelId="{CA4AF093-FA64-4EB9-A2AC-D537F55695A6}" type="presParOf" srcId="{D0744F7A-4899-4D83-83CE-C9F96963E01A}" destId="{DD068282-217B-4DED-A6C4-0AB296A38241}" srcOrd="4" destOrd="0" presId="urn:microsoft.com/office/officeart/2005/8/layout/hList7"/>
    <dgm:cxn modelId="{4FA6BEB9-CDB5-4819-A429-6785E2FF5CD6}" type="presParOf" srcId="{DD068282-217B-4DED-A6C4-0AB296A38241}" destId="{0C848A0C-2794-4928-A6A9-31AAB3286E88}" srcOrd="0" destOrd="0" presId="urn:microsoft.com/office/officeart/2005/8/layout/hList7"/>
    <dgm:cxn modelId="{3E9F2111-E71D-4595-B9F0-C79D3F110C2E}" type="presParOf" srcId="{DD068282-217B-4DED-A6C4-0AB296A38241}" destId="{AAD68D51-3127-422B-B3C0-552D398A3573}" srcOrd="1" destOrd="0" presId="urn:microsoft.com/office/officeart/2005/8/layout/hList7"/>
    <dgm:cxn modelId="{7405A2F4-FB09-446A-B492-FF2DD9CFC326}" type="presParOf" srcId="{DD068282-217B-4DED-A6C4-0AB296A38241}" destId="{8A78D6DD-A3F6-4966-BA37-BA8FB1B65AE5}" srcOrd="2" destOrd="0" presId="urn:microsoft.com/office/officeart/2005/8/layout/hList7"/>
    <dgm:cxn modelId="{3A690642-476D-4068-BDB2-D7DB6765E626}" type="presParOf" srcId="{DD068282-217B-4DED-A6C4-0AB296A38241}" destId="{C82EF23B-63BB-4F0E-AF2E-5B2D27AC943F}" srcOrd="3" destOrd="0" presId="urn:microsoft.com/office/officeart/2005/8/layout/hList7"/>
    <dgm:cxn modelId="{5B84EEF1-D2BF-41AC-A64B-55749C1C2B07}" type="presParOf" srcId="{D0744F7A-4899-4D83-83CE-C9F96963E01A}" destId="{F482485D-1975-4C52-A1FC-33B2174C12C1}" srcOrd="5" destOrd="0" presId="urn:microsoft.com/office/officeart/2005/8/layout/hList7"/>
    <dgm:cxn modelId="{96496FE8-0B28-4EC0-A26E-F0207022BF63}" type="presParOf" srcId="{D0744F7A-4899-4D83-83CE-C9F96963E01A}" destId="{1DAE9A65-B10A-4AD3-A4D3-C768F185C0AE}" srcOrd="6" destOrd="0" presId="urn:microsoft.com/office/officeart/2005/8/layout/hList7"/>
    <dgm:cxn modelId="{8960701D-766B-4E7D-8F1D-C6EB54BC9DBB}" type="presParOf" srcId="{1DAE9A65-B10A-4AD3-A4D3-C768F185C0AE}" destId="{F9421C4B-619C-4D2B-8B7C-3AA349E35A7E}" srcOrd="0" destOrd="0" presId="urn:microsoft.com/office/officeart/2005/8/layout/hList7"/>
    <dgm:cxn modelId="{CFE2B6CB-7AD5-48D5-A768-4CFA8661EDF2}" type="presParOf" srcId="{1DAE9A65-B10A-4AD3-A4D3-C768F185C0AE}" destId="{2DF83ED9-5C5D-4D79-815F-9AB769D25DF0}" srcOrd="1" destOrd="0" presId="urn:microsoft.com/office/officeart/2005/8/layout/hList7"/>
    <dgm:cxn modelId="{27EF2484-3123-4610-8A2C-DAF6BB28CAD6}" type="presParOf" srcId="{1DAE9A65-B10A-4AD3-A4D3-C768F185C0AE}" destId="{B973FDC6-F321-4FF3-B711-0CCF2D528686}" srcOrd="2" destOrd="0" presId="urn:microsoft.com/office/officeart/2005/8/layout/hList7"/>
    <dgm:cxn modelId="{7CC5DE0B-4D1C-4081-90EF-FCE4CB22286B}" type="presParOf" srcId="{1DAE9A65-B10A-4AD3-A4D3-C768F185C0AE}" destId="{F18FB41C-2AB3-4215-B284-4DC37F434A9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E8306-29CA-498A-BD0A-008BB2AF10D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B5F4BC77-7F16-40D7-B55E-3A86270707C8}">
      <dgm:prSet phldrT="[Texto]" custT="1"/>
      <dgm:spPr/>
      <dgm:t>
        <a:bodyPr/>
        <a:lstStyle/>
        <a:p>
          <a:r>
            <a:rPr lang="es-SV" sz="2400" dirty="0" smtClean="0"/>
            <a:t>Diarias</a:t>
          </a:r>
          <a:endParaRPr lang="es-SV" sz="2400" dirty="0"/>
        </a:p>
      </dgm:t>
    </dgm:pt>
    <dgm:pt modelId="{D2E6168B-AD0A-4AB6-9BB2-78AA1E9226F1}" type="parTrans" cxnId="{D249BD10-498F-42CE-A3D2-9B8B1CCE44C5}">
      <dgm:prSet/>
      <dgm:spPr/>
      <dgm:t>
        <a:bodyPr/>
        <a:lstStyle/>
        <a:p>
          <a:endParaRPr lang="es-SV" sz="1200"/>
        </a:p>
      </dgm:t>
    </dgm:pt>
    <dgm:pt modelId="{AB28BEE8-74B1-4265-8C00-88FD45FFE560}" type="sibTrans" cxnId="{D249BD10-498F-42CE-A3D2-9B8B1CCE44C5}">
      <dgm:prSet/>
      <dgm:spPr/>
      <dgm:t>
        <a:bodyPr/>
        <a:lstStyle/>
        <a:p>
          <a:endParaRPr lang="es-SV" sz="1200"/>
        </a:p>
      </dgm:t>
    </dgm:pt>
    <dgm:pt modelId="{72BB3209-A719-4AE1-B612-03FBAF6635B6}">
      <dgm:prSet phldrT="[Texto]" custT="1"/>
      <dgm:spPr/>
      <dgm:t>
        <a:bodyPr/>
        <a:lstStyle/>
        <a:p>
          <a:r>
            <a:rPr lang="es-SV" sz="2400" dirty="0" smtClean="0"/>
            <a:t>Semanales</a:t>
          </a:r>
          <a:endParaRPr lang="es-SV" sz="2400" dirty="0"/>
        </a:p>
      </dgm:t>
    </dgm:pt>
    <dgm:pt modelId="{90A99AFD-734C-43DD-9688-3533C266F8E6}" type="parTrans" cxnId="{621B5FE3-D27E-4F9F-9D6D-D9677A67D298}">
      <dgm:prSet/>
      <dgm:spPr/>
      <dgm:t>
        <a:bodyPr/>
        <a:lstStyle/>
        <a:p>
          <a:endParaRPr lang="es-SV" sz="1200"/>
        </a:p>
      </dgm:t>
    </dgm:pt>
    <dgm:pt modelId="{C6ACA78D-A22B-4697-851E-776C2A4E2268}" type="sibTrans" cxnId="{621B5FE3-D27E-4F9F-9D6D-D9677A67D298}">
      <dgm:prSet/>
      <dgm:spPr/>
      <dgm:t>
        <a:bodyPr/>
        <a:lstStyle/>
        <a:p>
          <a:endParaRPr lang="es-SV" sz="1200"/>
        </a:p>
      </dgm:t>
    </dgm:pt>
    <dgm:pt modelId="{D0AD4A97-143B-452D-96D0-7D7D63D0A810}">
      <dgm:prSet phldrT="[Texto]" custT="1"/>
      <dgm:spPr/>
      <dgm:t>
        <a:bodyPr/>
        <a:lstStyle/>
        <a:p>
          <a:r>
            <a:rPr lang="es-SV" sz="2400" dirty="0" smtClean="0"/>
            <a:t>Mensuales</a:t>
          </a:r>
          <a:endParaRPr lang="es-SV" sz="2400" dirty="0"/>
        </a:p>
      </dgm:t>
    </dgm:pt>
    <dgm:pt modelId="{F070B33F-4A03-44AE-846B-8D338745D2DF}" type="parTrans" cxnId="{EB38FC09-7542-4FC3-9E05-96B94BD50965}">
      <dgm:prSet/>
      <dgm:spPr/>
      <dgm:t>
        <a:bodyPr/>
        <a:lstStyle/>
        <a:p>
          <a:endParaRPr lang="es-SV" sz="1200"/>
        </a:p>
      </dgm:t>
    </dgm:pt>
    <dgm:pt modelId="{F9499261-34BA-4C47-BB49-CD76EC8727FB}" type="sibTrans" cxnId="{EB38FC09-7542-4FC3-9E05-96B94BD50965}">
      <dgm:prSet/>
      <dgm:spPr/>
      <dgm:t>
        <a:bodyPr/>
        <a:lstStyle/>
        <a:p>
          <a:endParaRPr lang="es-SV" sz="1200"/>
        </a:p>
      </dgm:t>
    </dgm:pt>
    <dgm:pt modelId="{12D3C54A-F6B9-49E6-AFE9-AFFF0FDE31DC}">
      <dgm:prSet phldrT="[Texto]" custT="1"/>
      <dgm:spPr/>
      <dgm:t>
        <a:bodyPr/>
        <a:lstStyle/>
        <a:p>
          <a:r>
            <a:rPr lang="es-SV" sz="2400" dirty="0" smtClean="0"/>
            <a:t>Anuales</a:t>
          </a:r>
          <a:endParaRPr lang="es-SV" sz="2400" dirty="0"/>
        </a:p>
      </dgm:t>
    </dgm:pt>
    <dgm:pt modelId="{EEB165F3-16C8-49A4-B53C-4F2048A83E7C}" type="parTrans" cxnId="{0556D159-A3F8-48F2-A8FE-5FD16C2ED40E}">
      <dgm:prSet/>
      <dgm:spPr/>
      <dgm:t>
        <a:bodyPr/>
        <a:lstStyle/>
        <a:p>
          <a:endParaRPr lang="es-SV" sz="1200"/>
        </a:p>
      </dgm:t>
    </dgm:pt>
    <dgm:pt modelId="{41D53748-F390-44E9-BD1F-6D85A29D785F}" type="sibTrans" cxnId="{0556D159-A3F8-48F2-A8FE-5FD16C2ED40E}">
      <dgm:prSet/>
      <dgm:spPr/>
      <dgm:t>
        <a:bodyPr/>
        <a:lstStyle/>
        <a:p>
          <a:endParaRPr lang="es-SV" sz="1200"/>
        </a:p>
      </dgm:t>
    </dgm:pt>
    <dgm:pt modelId="{B7FF168A-EF66-43C5-8FDA-5A1A414EF642}" type="pres">
      <dgm:prSet presAssocID="{839E8306-29CA-498A-BD0A-008BB2AF10D3}" presName="Name0" presStyleCnt="0">
        <dgm:presLayoutVars>
          <dgm:chMax val="7"/>
          <dgm:chPref val="7"/>
          <dgm:dir/>
        </dgm:presLayoutVars>
      </dgm:prSet>
      <dgm:spPr/>
    </dgm:pt>
    <dgm:pt modelId="{5259259B-DD9B-4D0A-B496-10551C02D2EB}" type="pres">
      <dgm:prSet presAssocID="{839E8306-29CA-498A-BD0A-008BB2AF10D3}" presName="Name1" presStyleCnt="0"/>
      <dgm:spPr/>
    </dgm:pt>
    <dgm:pt modelId="{EAE9697E-67D6-4CC1-9F3A-631B2140712F}" type="pres">
      <dgm:prSet presAssocID="{839E8306-29CA-498A-BD0A-008BB2AF10D3}" presName="cycle" presStyleCnt="0"/>
      <dgm:spPr/>
    </dgm:pt>
    <dgm:pt modelId="{A49E7765-5DDD-4E07-BACB-21C3BD05A1D5}" type="pres">
      <dgm:prSet presAssocID="{839E8306-29CA-498A-BD0A-008BB2AF10D3}" presName="srcNode" presStyleLbl="node1" presStyleIdx="0" presStyleCnt="4"/>
      <dgm:spPr/>
    </dgm:pt>
    <dgm:pt modelId="{49513150-E71A-4CC9-AD87-D6EEC1339429}" type="pres">
      <dgm:prSet presAssocID="{839E8306-29CA-498A-BD0A-008BB2AF10D3}" presName="conn" presStyleLbl="parChTrans1D2" presStyleIdx="0" presStyleCnt="1"/>
      <dgm:spPr/>
    </dgm:pt>
    <dgm:pt modelId="{2F971F72-26AE-4DB7-B98A-704874358733}" type="pres">
      <dgm:prSet presAssocID="{839E8306-29CA-498A-BD0A-008BB2AF10D3}" presName="extraNode" presStyleLbl="node1" presStyleIdx="0" presStyleCnt="4"/>
      <dgm:spPr/>
    </dgm:pt>
    <dgm:pt modelId="{D93EA822-39BD-4A58-9A83-9094FD7FCE7B}" type="pres">
      <dgm:prSet presAssocID="{839E8306-29CA-498A-BD0A-008BB2AF10D3}" presName="dstNode" presStyleLbl="node1" presStyleIdx="0" presStyleCnt="4"/>
      <dgm:spPr/>
    </dgm:pt>
    <dgm:pt modelId="{494CABE0-32B1-4740-9604-2062EA8CE580}" type="pres">
      <dgm:prSet presAssocID="{B5F4BC77-7F16-40D7-B55E-3A86270707C8}" presName="text_1" presStyleLbl="node1" presStyleIdx="0" presStyleCnt="4">
        <dgm:presLayoutVars>
          <dgm:bulletEnabled val="1"/>
        </dgm:presLayoutVars>
      </dgm:prSet>
      <dgm:spPr/>
    </dgm:pt>
    <dgm:pt modelId="{F2A6EE5E-2477-4BC6-9580-6B61CAA79D61}" type="pres">
      <dgm:prSet presAssocID="{B5F4BC77-7F16-40D7-B55E-3A86270707C8}" presName="accent_1" presStyleCnt="0"/>
      <dgm:spPr/>
    </dgm:pt>
    <dgm:pt modelId="{4BCF49B5-9E99-481C-8DE3-28E890B0C1CF}" type="pres">
      <dgm:prSet presAssocID="{B5F4BC77-7F16-40D7-B55E-3A86270707C8}" presName="accentRepeatNode" presStyleLbl="solidFgAcc1" presStyleIdx="0" presStyleCnt="4"/>
      <dgm:spPr/>
    </dgm:pt>
    <dgm:pt modelId="{A01E66A0-0FED-4712-A8BC-EB153AE7AE89}" type="pres">
      <dgm:prSet presAssocID="{72BB3209-A719-4AE1-B612-03FBAF6635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775BE0-7761-4096-A14E-7CF248727302}" type="pres">
      <dgm:prSet presAssocID="{72BB3209-A719-4AE1-B612-03FBAF6635B6}" presName="accent_2" presStyleCnt="0"/>
      <dgm:spPr/>
    </dgm:pt>
    <dgm:pt modelId="{BDF99218-234F-4F0C-9635-85B9C5635CB2}" type="pres">
      <dgm:prSet presAssocID="{72BB3209-A719-4AE1-B612-03FBAF6635B6}" presName="accentRepeatNode" presStyleLbl="solidFgAcc1" presStyleIdx="1" presStyleCnt="4"/>
      <dgm:spPr/>
    </dgm:pt>
    <dgm:pt modelId="{7A8C4FAD-79E2-4F7B-A714-2685B7FE3B23}" type="pres">
      <dgm:prSet presAssocID="{D0AD4A97-143B-452D-96D0-7D7D63D0A81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D7022ED-DD2B-4127-930A-973BA2442973}" type="pres">
      <dgm:prSet presAssocID="{D0AD4A97-143B-452D-96D0-7D7D63D0A810}" presName="accent_3" presStyleCnt="0"/>
      <dgm:spPr/>
    </dgm:pt>
    <dgm:pt modelId="{5B91B2ED-5853-4CCD-8C4C-84A95C6BA713}" type="pres">
      <dgm:prSet presAssocID="{D0AD4A97-143B-452D-96D0-7D7D63D0A810}" presName="accentRepeatNode" presStyleLbl="solidFgAcc1" presStyleIdx="2" presStyleCnt="4"/>
      <dgm:spPr/>
    </dgm:pt>
    <dgm:pt modelId="{D98856F0-EA27-4E23-9A4C-8CCFA819AE3F}" type="pres">
      <dgm:prSet presAssocID="{12D3C54A-F6B9-49E6-AFE9-AFFF0FDE31DC}" presName="text_4" presStyleLbl="node1" presStyleIdx="3" presStyleCnt="4">
        <dgm:presLayoutVars>
          <dgm:bulletEnabled val="1"/>
        </dgm:presLayoutVars>
      </dgm:prSet>
      <dgm:spPr/>
    </dgm:pt>
    <dgm:pt modelId="{1D73BDD6-61D8-4FC1-A416-D014C321396B}" type="pres">
      <dgm:prSet presAssocID="{12D3C54A-F6B9-49E6-AFE9-AFFF0FDE31DC}" presName="accent_4" presStyleCnt="0"/>
      <dgm:spPr/>
    </dgm:pt>
    <dgm:pt modelId="{940D4B41-D2B7-4328-9B5B-B2DD4A5C7AF6}" type="pres">
      <dgm:prSet presAssocID="{12D3C54A-F6B9-49E6-AFE9-AFFF0FDE31DC}" presName="accentRepeatNode" presStyleLbl="solidFgAcc1" presStyleIdx="3" presStyleCnt="4"/>
      <dgm:spPr/>
    </dgm:pt>
  </dgm:ptLst>
  <dgm:cxnLst>
    <dgm:cxn modelId="{621B5FE3-D27E-4F9F-9D6D-D9677A67D298}" srcId="{839E8306-29CA-498A-BD0A-008BB2AF10D3}" destId="{72BB3209-A719-4AE1-B612-03FBAF6635B6}" srcOrd="1" destOrd="0" parTransId="{90A99AFD-734C-43DD-9688-3533C266F8E6}" sibTransId="{C6ACA78D-A22B-4697-851E-776C2A4E2268}"/>
    <dgm:cxn modelId="{E92A7D68-8592-40AC-8924-ADEF6BB2C660}" type="presOf" srcId="{839E8306-29CA-498A-BD0A-008BB2AF10D3}" destId="{B7FF168A-EF66-43C5-8FDA-5A1A414EF642}" srcOrd="0" destOrd="0" presId="urn:microsoft.com/office/officeart/2008/layout/VerticalCurvedList"/>
    <dgm:cxn modelId="{D249BD10-498F-42CE-A3D2-9B8B1CCE44C5}" srcId="{839E8306-29CA-498A-BD0A-008BB2AF10D3}" destId="{B5F4BC77-7F16-40D7-B55E-3A86270707C8}" srcOrd="0" destOrd="0" parTransId="{D2E6168B-AD0A-4AB6-9BB2-78AA1E9226F1}" sibTransId="{AB28BEE8-74B1-4265-8C00-88FD45FFE560}"/>
    <dgm:cxn modelId="{DE544502-E08F-4857-B3DD-90B0A83E690C}" type="presOf" srcId="{12D3C54A-F6B9-49E6-AFE9-AFFF0FDE31DC}" destId="{D98856F0-EA27-4E23-9A4C-8CCFA819AE3F}" srcOrd="0" destOrd="0" presId="urn:microsoft.com/office/officeart/2008/layout/VerticalCurvedList"/>
    <dgm:cxn modelId="{0556D159-A3F8-48F2-A8FE-5FD16C2ED40E}" srcId="{839E8306-29CA-498A-BD0A-008BB2AF10D3}" destId="{12D3C54A-F6B9-49E6-AFE9-AFFF0FDE31DC}" srcOrd="3" destOrd="0" parTransId="{EEB165F3-16C8-49A4-B53C-4F2048A83E7C}" sibTransId="{41D53748-F390-44E9-BD1F-6D85A29D785F}"/>
    <dgm:cxn modelId="{A4394280-B1D9-4AE2-9B4A-A02A446CCB7D}" type="presOf" srcId="{B5F4BC77-7F16-40D7-B55E-3A86270707C8}" destId="{494CABE0-32B1-4740-9604-2062EA8CE580}" srcOrd="0" destOrd="0" presId="urn:microsoft.com/office/officeart/2008/layout/VerticalCurvedList"/>
    <dgm:cxn modelId="{EEB5AAAF-B0C3-43A6-9A54-F14FFB6AA3C8}" type="presOf" srcId="{AB28BEE8-74B1-4265-8C00-88FD45FFE560}" destId="{49513150-E71A-4CC9-AD87-D6EEC1339429}" srcOrd="0" destOrd="0" presId="urn:microsoft.com/office/officeart/2008/layout/VerticalCurvedList"/>
    <dgm:cxn modelId="{A6C6BE59-ACB9-4AFF-BB2B-FB09DB89E206}" type="presOf" srcId="{D0AD4A97-143B-452D-96D0-7D7D63D0A810}" destId="{7A8C4FAD-79E2-4F7B-A714-2685B7FE3B23}" srcOrd="0" destOrd="0" presId="urn:microsoft.com/office/officeart/2008/layout/VerticalCurvedList"/>
    <dgm:cxn modelId="{5AED89FF-CF27-4D7F-ACE4-8131BE4A5ABA}" type="presOf" srcId="{72BB3209-A719-4AE1-B612-03FBAF6635B6}" destId="{A01E66A0-0FED-4712-A8BC-EB153AE7AE89}" srcOrd="0" destOrd="0" presId="urn:microsoft.com/office/officeart/2008/layout/VerticalCurvedList"/>
    <dgm:cxn modelId="{EB38FC09-7542-4FC3-9E05-96B94BD50965}" srcId="{839E8306-29CA-498A-BD0A-008BB2AF10D3}" destId="{D0AD4A97-143B-452D-96D0-7D7D63D0A810}" srcOrd="2" destOrd="0" parTransId="{F070B33F-4A03-44AE-846B-8D338745D2DF}" sibTransId="{F9499261-34BA-4C47-BB49-CD76EC8727FB}"/>
    <dgm:cxn modelId="{D5A83509-FA5B-4A2D-8D2D-7159598F362B}" type="presParOf" srcId="{B7FF168A-EF66-43C5-8FDA-5A1A414EF642}" destId="{5259259B-DD9B-4D0A-B496-10551C02D2EB}" srcOrd="0" destOrd="0" presId="urn:microsoft.com/office/officeart/2008/layout/VerticalCurvedList"/>
    <dgm:cxn modelId="{1158C92A-814D-4BFA-920C-D13F72A8726E}" type="presParOf" srcId="{5259259B-DD9B-4D0A-B496-10551C02D2EB}" destId="{EAE9697E-67D6-4CC1-9F3A-631B2140712F}" srcOrd="0" destOrd="0" presId="urn:microsoft.com/office/officeart/2008/layout/VerticalCurvedList"/>
    <dgm:cxn modelId="{C9A14C7A-6980-4DC0-A206-54E9ED63A3FA}" type="presParOf" srcId="{EAE9697E-67D6-4CC1-9F3A-631B2140712F}" destId="{A49E7765-5DDD-4E07-BACB-21C3BD05A1D5}" srcOrd="0" destOrd="0" presId="urn:microsoft.com/office/officeart/2008/layout/VerticalCurvedList"/>
    <dgm:cxn modelId="{59800488-1D88-4ABA-93A1-C9F41928192A}" type="presParOf" srcId="{EAE9697E-67D6-4CC1-9F3A-631B2140712F}" destId="{49513150-E71A-4CC9-AD87-D6EEC1339429}" srcOrd="1" destOrd="0" presId="urn:microsoft.com/office/officeart/2008/layout/VerticalCurvedList"/>
    <dgm:cxn modelId="{EB30526C-846F-4D99-B2F8-69F7B377A016}" type="presParOf" srcId="{EAE9697E-67D6-4CC1-9F3A-631B2140712F}" destId="{2F971F72-26AE-4DB7-B98A-704874358733}" srcOrd="2" destOrd="0" presId="urn:microsoft.com/office/officeart/2008/layout/VerticalCurvedList"/>
    <dgm:cxn modelId="{ECBD48A5-FE55-4D88-A716-2CB9023F2720}" type="presParOf" srcId="{EAE9697E-67D6-4CC1-9F3A-631B2140712F}" destId="{D93EA822-39BD-4A58-9A83-9094FD7FCE7B}" srcOrd="3" destOrd="0" presId="urn:microsoft.com/office/officeart/2008/layout/VerticalCurvedList"/>
    <dgm:cxn modelId="{D7B37E9F-9112-41CF-A71F-264766173025}" type="presParOf" srcId="{5259259B-DD9B-4D0A-B496-10551C02D2EB}" destId="{494CABE0-32B1-4740-9604-2062EA8CE580}" srcOrd="1" destOrd="0" presId="urn:microsoft.com/office/officeart/2008/layout/VerticalCurvedList"/>
    <dgm:cxn modelId="{82EF98E0-2770-4D1C-8CB3-FD77C631CEFD}" type="presParOf" srcId="{5259259B-DD9B-4D0A-B496-10551C02D2EB}" destId="{F2A6EE5E-2477-4BC6-9580-6B61CAA79D61}" srcOrd="2" destOrd="0" presId="urn:microsoft.com/office/officeart/2008/layout/VerticalCurvedList"/>
    <dgm:cxn modelId="{CDD77402-E7E0-4D86-991F-F29E3F43B218}" type="presParOf" srcId="{F2A6EE5E-2477-4BC6-9580-6B61CAA79D61}" destId="{4BCF49B5-9E99-481C-8DE3-28E890B0C1CF}" srcOrd="0" destOrd="0" presId="urn:microsoft.com/office/officeart/2008/layout/VerticalCurvedList"/>
    <dgm:cxn modelId="{EB63970E-8D55-4E39-9F8F-5D0A23BD6FDA}" type="presParOf" srcId="{5259259B-DD9B-4D0A-B496-10551C02D2EB}" destId="{A01E66A0-0FED-4712-A8BC-EB153AE7AE89}" srcOrd="3" destOrd="0" presId="urn:microsoft.com/office/officeart/2008/layout/VerticalCurvedList"/>
    <dgm:cxn modelId="{8FA5A050-18A6-4ED8-A00C-B0F848EA936D}" type="presParOf" srcId="{5259259B-DD9B-4D0A-B496-10551C02D2EB}" destId="{0E775BE0-7761-4096-A14E-7CF248727302}" srcOrd="4" destOrd="0" presId="urn:microsoft.com/office/officeart/2008/layout/VerticalCurvedList"/>
    <dgm:cxn modelId="{5CF0CDE3-D41B-4BBA-9413-E48FDD378752}" type="presParOf" srcId="{0E775BE0-7761-4096-A14E-7CF248727302}" destId="{BDF99218-234F-4F0C-9635-85B9C5635CB2}" srcOrd="0" destOrd="0" presId="urn:microsoft.com/office/officeart/2008/layout/VerticalCurvedList"/>
    <dgm:cxn modelId="{C617C67E-F880-45BA-9E09-B77C2FF3554E}" type="presParOf" srcId="{5259259B-DD9B-4D0A-B496-10551C02D2EB}" destId="{7A8C4FAD-79E2-4F7B-A714-2685B7FE3B23}" srcOrd="5" destOrd="0" presId="urn:microsoft.com/office/officeart/2008/layout/VerticalCurvedList"/>
    <dgm:cxn modelId="{FB3E1099-9571-4636-9C1C-67159E2B2AC7}" type="presParOf" srcId="{5259259B-DD9B-4D0A-B496-10551C02D2EB}" destId="{6D7022ED-DD2B-4127-930A-973BA2442973}" srcOrd="6" destOrd="0" presId="urn:microsoft.com/office/officeart/2008/layout/VerticalCurvedList"/>
    <dgm:cxn modelId="{236ED729-D94A-40FF-BE5B-CF6EDECC043F}" type="presParOf" srcId="{6D7022ED-DD2B-4127-930A-973BA2442973}" destId="{5B91B2ED-5853-4CCD-8C4C-84A95C6BA713}" srcOrd="0" destOrd="0" presId="urn:microsoft.com/office/officeart/2008/layout/VerticalCurvedList"/>
    <dgm:cxn modelId="{3933FEB8-A852-41A3-99A8-87CEFAA66E6C}" type="presParOf" srcId="{5259259B-DD9B-4D0A-B496-10551C02D2EB}" destId="{D98856F0-EA27-4E23-9A4C-8CCFA819AE3F}" srcOrd="7" destOrd="0" presId="urn:microsoft.com/office/officeart/2008/layout/VerticalCurvedList"/>
    <dgm:cxn modelId="{0C180E8F-15A0-4105-B69B-D753A14BE7B3}" type="presParOf" srcId="{5259259B-DD9B-4D0A-B496-10551C02D2EB}" destId="{1D73BDD6-61D8-4FC1-A416-D014C321396B}" srcOrd="8" destOrd="0" presId="urn:microsoft.com/office/officeart/2008/layout/VerticalCurvedList"/>
    <dgm:cxn modelId="{3A5DA40E-8A21-4216-ADE7-881A3BC48418}" type="presParOf" srcId="{1D73BDD6-61D8-4FC1-A416-D014C321396B}" destId="{940D4B41-D2B7-4328-9B5B-B2DD4A5C7A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9D5D4-9E93-4441-917F-7E6E8AE27E92}" type="doc">
      <dgm:prSet loTypeId="urn:diagrams.loki3.com/BracketList" loCatId="list" qsTypeId="urn:microsoft.com/office/officeart/2005/8/quickstyle/simple3" qsCatId="simple" csTypeId="urn:microsoft.com/office/officeart/2005/8/colors/colorful3" csCatId="colorful" phldr="1"/>
      <dgm:spPr/>
    </dgm:pt>
    <dgm:pt modelId="{17617D71-FE0C-441D-8980-7F81034E1B6B}">
      <dgm:prSet phldrT="[Texto]"/>
      <dgm:spPr/>
      <dgm:t>
        <a:bodyPr/>
        <a:lstStyle/>
        <a:p>
          <a:r>
            <a:rPr lang="es-SV" dirty="0" smtClean="0"/>
            <a:t>Cada día es una oportunidad de lograr su meta de renovación espiritual. </a:t>
          </a:r>
          <a:endParaRPr lang="es-SV" dirty="0"/>
        </a:p>
      </dgm:t>
    </dgm:pt>
    <dgm:pt modelId="{2BC5512E-856C-4F38-80D9-D094B1A99C5C}" type="parTrans" cxnId="{25B3C4A5-E0CA-4A11-BFEB-51C007EFD5B5}">
      <dgm:prSet/>
      <dgm:spPr/>
      <dgm:t>
        <a:bodyPr/>
        <a:lstStyle/>
        <a:p>
          <a:endParaRPr lang="es-SV"/>
        </a:p>
      </dgm:t>
    </dgm:pt>
    <dgm:pt modelId="{BCC9D96B-3E20-44C0-99A8-1988BB6C50E5}" type="sibTrans" cxnId="{25B3C4A5-E0CA-4A11-BFEB-51C007EFD5B5}">
      <dgm:prSet/>
      <dgm:spPr/>
      <dgm:t>
        <a:bodyPr/>
        <a:lstStyle/>
        <a:p>
          <a:endParaRPr lang="es-SV"/>
        </a:p>
      </dgm:t>
    </dgm:pt>
    <dgm:pt modelId="{7CCF8401-F9C2-47E5-8C3B-0720985AD776}">
      <dgm:prSet phldrT="[Texto]"/>
      <dgm:spPr/>
      <dgm:t>
        <a:bodyPr/>
        <a:lstStyle/>
        <a:p>
          <a:r>
            <a:rPr lang="es-SV" dirty="0" smtClean="0"/>
            <a:t>Cada sábado, es otra oportunidad para otra meta espiritual.</a:t>
          </a:r>
          <a:endParaRPr lang="es-SV" dirty="0"/>
        </a:p>
      </dgm:t>
    </dgm:pt>
    <dgm:pt modelId="{63FDC9EC-1A6C-4BBE-8B35-266618AD0F55}" type="parTrans" cxnId="{CEA7357E-83D6-4477-B053-E5B5C1A2DF8F}">
      <dgm:prSet/>
      <dgm:spPr/>
      <dgm:t>
        <a:bodyPr/>
        <a:lstStyle/>
        <a:p>
          <a:endParaRPr lang="es-SV"/>
        </a:p>
      </dgm:t>
    </dgm:pt>
    <dgm:pt modelId="{BE61D52E-4731-45E5-9C12-F2B179A0EC2C}" type="sibTrans" cxnId="{CEA7357E-83D6-4477-B053-E5B5C1A2DF8F}">
      <dgm:prSet/>
      <dgm:spPr/>
      <dgm:t>
        <a:bodyPr/>
        <a:lstStyle/>
        <a:p>
          <a:endParaRPr lang="es-SV"/>
        </a:p>
      </dgm:t>
    </dgm:pt>
    <dgm:pt modelId="{457C4638-3900-4DE3-8B01-15AA443E1B2D}">
      <dgm:prSet phldrT="[Texto]"/>
      <dgm:spPr/>
      <dgm:t>
        <a:bodyPr/>
        <a:lstStyle/>
        <a:p>
          <a:r>
            <a:rPr lang="es-SV" dirty="0" smtClean="0"/>
            <a:t>Cada mes puede establecer una nueva meta.</a:t>
          </a:r>
          <a:endParaRPr lang="es-SV" dirty="0"/>
        </a:p>
      </dgm:t>
    </dgm:pt>
    <dgm:pt modelId="{32214302-D644-4403-9F16-758FFC1513B3}" type="parTrans" cxnId="{7AD33A8A-7E7D-4E27-B2C0-484E7697C85C}">
      <dgm:prSet/>
      <dgm:spPr/>
      <dgm:t>
        <a:bodyPr/>
        <a:lstStyle/>
        <a:p>
          <a:endParaRPr lang="es-SV"/>
        </a:p>
      </dgm:t>
    </dgm:pt>
    <dgm:pt modelId="{42C88A91-4A85-40C4-854F-F8829F944B8A}" type="sibTrans" cxnId="{7AD33A8A-7E7D-4E27-B2C0-484E7697C85C}">
      <dgm:prSet/>
      <dgm:spPr/>
      <dgm:t>
        <a:bodyPr/>
        <a:lstStyle/>
        <a:p>
          <a:endParaRPr lang="es-SV"/>
        </a:p>
      </dgm:t>
    </dgm:pt>
    <dgm:pt modelId="{C62238E2-F6AA-4A59-8AB3-8FEDF3BC3ADF}">
      <dgm:prSet phldrT="[Texto]"/>
      <dgm:spPr/>
      <dgm:t>
        <a:bodyPr/>
        <a:lstStyle/>
        <a:p>
          <a:r>
            <a:rPr lang="es-SV" dirty="0" smtClean="0"/>
            <a:t>Cada año lo aprovecha para trazarse una nueva meta para renovar su vida espiritual. </a:t>
          </a:r>
          <a:endParaRPr lang="es-SV" dirty="0"/>
        </a:p>
      </dgm:t>
    </dgm:pt>
    <dgm:pt modelId="{A800850A-C79E-4627-BDF9-0F4F60137BFA}" type="parTrans" cxnId="{5CD36410-A95F-40BA-854B-053077311574}">
      <dgm:prSet/>
      <dgm:spPr/>
      <dgm:t>
        <a:bodyPr/>
        <a:lstStyle/>
        <a:p>
          <a:endParaRPr lang="es-SV"/>
        </a:p>
      </dgm:t>
    </dgm:pt>
    <dgm:pt modelId="{C0581C31-2250-4CF2-B7B5-8D5830D26887}" type="sibTrans" cxnId="{5CD36410-A95F-40BA-854B-053077311574}">
      <dgm:prSet/>
      <dgm:spPr/>
      <dgm:t>
        <a:bodyPr/>
        <a:lstStyle/>
        <a:p>
          <a:endParaRPr lang="es-SV"/>
        </a:p>
      </dgm:t>
    </dgm:pt>
    <dgm:pt modelId="{508B754E-EDE3-4829-93CE-2482881133FE}">
      <dgm:prSet phldrT="[Texto]"/>
      <dgm:spPr/>
      <dgm:t>
        <a:bodyPr/>
        <a:lstStyle/>
        <a:p>
          <a:endParaRPr lang="es-SV" dirty="0"/>
        </a:p>
      </dgm:t>
    </dgm:pt>
    <dgm:pt modelId="{D9EDE331-3662-4B48-AECF-FE9390200BB7}" type="parTrans" cxnId="{7CAB5E65-2D35-432B-BC7F-2A62D51F0B08}">
      <dgm:prSet/>
      <dgm:spPr/>
      <dgm:t>
        <a:bodyPr/>
        <a:lstStyle/>
        <a:p>
          <a:endParaRPr lang="es-SV"/>
        </a:p>
      </dgm:t>
    </dgm:pt>
    <dgm:pt modelId="{3A9ED9A6-CFED-4C4C-95E6-9F0ADD1004D0}" type="sibTrans" cxnId="{7CAB5E65-2D35-432B-BC7F-2A62D51F0B08}">
      <dgm:prSet/>
      <dgm:spPr/>
      <dgm:t>
        <a:bodyPr/>
        <a:lstStyle/>
        <a:p>
          <a:endParaRPr lang="es-SV"/>
        </a:p>
      </dgm:t>
    </dgm:pt>
    <dgm:pt modelId="{019E1B0B-407F-4702-B821-F72D43A22FDB}">
      <dgm:prSet phldrT="[Texto]"/>
      <dgm:spPr/>
      <dgm:t>
        <a:bodyPr/>
        <a:lstStyle/>
        <a:p>
          <a:endParaRPr lang="es-SV" dirty="0"/>
        </a:p>
      </dgm:t>
    </dgm:pt>
    <dgm:pt modelId="{F0EB3A28-ABCC-444C-BD23-DB4E07F04823}" type="parTrans" cxnId="{81AB10B1-7289-4130-A256-C70297A9429E}">
      <dgm:prSet/>
      <dgm:spPr/>
      <dgm:t>
        <a:bodyPr/>
        <a:lstStyle/>
        <a:p>
          <a:endParaRPr lang="es-SV"/>
        </a:p>
      </dgm:t>
    </dgm:pt>
    <dgm:pt modelId="{73B167B6-C159-4FA1-A0A3-638DF78150E1}" type="sibTrans" cxnId="{81AB10B1-7289-4130-A256-C70297A9429E}">
      <dgm:prSet/>
      <dgm:spPr/>
      <dgm:t>
        <a:bodyPr/>
        <a:lstStyle/>
        <a:p>
          <a:endParaRPr lang="es-SV"/>
        </a:p>
      </dgm:t>
    </dgm:pt>
    <dgm:pt modelId="{1F7E1B09-8887-4D23-98B7-BFBFAD084142}">
      <dgm:prSet phldrT="[Texto]"/>
      <dgm:spPr/>
      <dgm:t>
        <a:bodyPr/>
        <a:lstStyle/>
        <a:p>
          <a:endParaRPr lang="es-SV" dirty="0"/>
        </a:p>
      </dgm:t>
    </dgm:pt>
    <dgm:pt modelId="{DFA6A1FD-8B2B-4EFA-82DB-05FDBF948C16}" type="parTrans" cxnId="{5F60FD20-97D8-4B92-8CA1-CDA97E0C69FA}">
      <dgm:prSet/>
      <dgm:spPr/>
      <dgm:t>
        <a:bodyPr/>
        <a:lstStyle/>
        <a:p>
          <a:endParaRPr lang="es-SV"/>
        </a:p>
      </dgm:t>
    </dgm:pt>
    <dgm:pt modelId="{12A522A6-69D8-44E3-992A-E6D313679263}" type="sibTrans" cxnId="{5F60FD20-97D8-4B92-8CA1-CDA97E0C69FA}">
      <dgm:prSet/>
      <dgm:spPr/>
      <dgm:t>
        <a:bodyPr/>
        <a:lstStyle/>
        <a:p>
          <a:endParaRPr lang="es-SV"/>
        </a:p>
      </dgm:t>
    </dgm:pt>
    <dgm:pt modelId="{5FFE2C2D-9490-4525-8111-BA77AA919EFC}">
      <dgm:prSet phldrT="[Texto]"/>
      <dgm:spPr/>
      <dgm:t>
        <a:bodyPr/>
        <a:lstStyle/>
        <a:p>
          <a:endParaRPr lang="es-SV" dirty="0"/>
        </a:p>
      </dgm:t>
    </dgm:pt>
    <dgm:pt modelId="{F90FCBA1-CDEB-4B1C-9F64-790E6858E692}" type="parTrans" cxnId="{B5D638B7-F5B6-46DE-A2B2-72B3036B4C41}">
      <dgm:prSet/>
      <dgm:spPr/>
      <dgm:t>
        <a:bodyPr/>
        <a:lstStyle/>
        <a:p>
          <a:endParaRPr lang="es-SV"/>
        </a:p>
      </dgm:t>
    </dgm:pt>
    <dgm:pt modelId="{1E923533-F60B-483B-BCD0-A82B617C6640}" type="sibTrans" cxnId="{B5D638B7-F5B6-46DE-A2B2-72B3036B4C41}">
      <dgm:prSet/>
      <dgm:spPr/>
      <dgm:t>
        <a:bodyPr/>
        <a:lstStyle/>
        <a:p>
          <a:endParaRPr lang="es-SV"/>
        </a:p>
      </dgm:t>
    </dgm:pt>
    <dgm:pt modelId="{A8FD6FF4-0891-4AC0-9F57-DF3107013193}" type="pres">
      <dgm:prSet presAssocID="{76E9D5D4-9E93-4441-917F-7E6E8AE27E92}" presName="Name0" presStyleCnt="0">
        <dgm:presLayoutVars>
          <dgm:dir/>
          <dgm:animLvl val="lvl"/>
          <dgm:resizeHandles val="exact"/>
        </dgm:presLayoutVars>
      </dgm:prSet>
      <dgm:spPr/>
    </dgm:pt>
    <dgm:pt modelId="{139893B3-7495-4411-9583-090192B60E9D}" type="pres">
      <dgm:prSet presAssocID="{5FFE2C2D-9490-4525-8111-BA77AA919EFC}" presName="linNode" presStyleCnt="0"/>
      <dgm:spPr/>
    </dgm:pt>
    <dgm:pt modelId="{4CC7791B-8E8E-40B0-A96A-E2FFD78B5E62}" type="pres">
      <dgm:prSet presAssocID="{5FFE2C2D-9490-4525-8111-BA77AA919EFC}" presName="parTx" presStyleLbl="revTx" presStyleIdx="0" presStyleCnt="4">
        <dgm:presLayoutVars>
          <dgm:chMax val="1"/>
          <dgm:bulletEnabled val="1"/>
        </dgm:presLayoutVars>
      </dgm:prSet>
      <dgm:spPr/>
    </dgm:pt>
    <dgm:pt modelId="{045A564B-6543-43AF-8218-C5A44B934810}" type="pres">
      <dgm:prSet presAssocID="{5FFE2C2D-9490-4525-8111-BA77AA919EFC}" presName="bracket" presStyleLbl="parChTrans1D1" presStyleIdx="0" presStyleCnt="4"/>
      <dgm:spPr/>
    </dgm:pt>
    <dgm:pt modelId="{8281C3AC-99AA-4171-BAE0-F2AF720F6BD6}" type="pres">
      <dgm:prSet presAssocID="{5FFE2C2D-9490-4525-8111-BA77AA919EFC}" presName="spH" presStyleCnt="0"/>
      <dgm:spPr/>
    </dgm:pt>
    <dgm:pt modelId="{78738884-928D-4682-8531-59C212ED4764}" type="pres">
      <dgm:prSet presAssocID="{5FFE2C2D-9490-4525-8111-BA77AA919EFC}" presName="desTx" presStyleLbl="node1" presStyleIdx="0" presStyleCnt="4">
        <dgm:presLayoutVars>
          <dgm:bulletEnabled val="1"/>
        </dgm:presLayoutVars>
      </dgm:prSet>
      <dgm:spPr/>
    </dgm:pt>
    <dgm:pt modelId="{63C38763-B469-4586-93F0-D098A360C799}" type="pres">
      <dgm:prSet presAssocID="{1E923533-F60B-483B-BCD0-A82B617C6640}" presName="spV" presStyleCnt="0"/>
      <dgm:spPr/>
    </dgm:pt>
    <dgm:pt modelId="{D3A10763-EB78-47EC-848A-F6901DB33E9F}" type="pres">
      <dgm:prSet presAssocID="{1F7E1B09-8887-4D23-98B7-BFBFAD084142}" presName="linNode" presStyleCnt="0"/>
      <dgm:spPr/>
    </dgm:pt>
    <dgm:pt modelId="{C81A062C-CF2F-49A3-B2F3-A835BF2A53C9}" type="pres">
      <dgm:prSet presAssocID="{1F7E1B09-8887-4D23-98B7-BFBFAD084142}" presName="parTx" presStyleLbl="revTx" presStyleIdx="1" presStyleCnt="4">
        <dgm:presLayoutVars>
          <dgm:chMax val="1"/>
          <dgm:bulletEnabled val="1"/>
        </dgm:presLayoutVars>
      </dgm:prSet>
      <dgm:spPr/>
    </dgm:pt>
    <dgm:pt modelId="{15DF4D6F-77A6-4A0A-8544-06F209C7335D}" type="pres">
      <dgm:prSet presAssocID="{1F7E1B09-8887-4D23-98B7-BFBFAD084142}" presName="bracket" presStyleLbl="parChTrans1D1" presStyleIdx="1" presStyleCnt="4"/>
      <dgm:spPr/>
    </dgm:pt>
    <dgm:pt modelId="{C929D4E2-37C2-4D92-BA35-22272219F6AB}" type="pres">
      <dgm:prSet presAssocID="{1F7E1B09-8887-4D23-98B7-BFBFAD084142}" presName="spH" presStyleCnt="0"/>
      <dgm:spPr/>
    </dgm:pt>
    <dgm:pt modelId="{AF3962FB-7474-460A-9D8F-F2EE2E620845}" type="pres">
      <dgm:prSet presAssocID="{1F7E1B09-8887-4D23-98B7-BFBFAD084142}" presName="desTx" presStyleLbl="node1" presStyleIdx="1" presStyleCnt="4">
        <dgm:presLayoutVars>
          <dgm:bulletEnabled val="1"/>
        </dgm:presLayoutVars>
      </dgm:prSet>
      <dgm:spPr/>
    </dgm:pt>
    <dgm:pt modelId="{0521EE68-4EF7-435B-A2B4-DFB9E3DF5052}" type="pres">
      <dgm:prSet presAssocID="{12A522A6-69D8-44E3-992A-E6D313679263}" presName="spV" presStyleCnt="0"/>
      <dgm:spPr/>
    </dgm:pt>
    <dgm:pt modelId="{F442A770-9E88-4DC1-843A-734522B4941B}" type="pres">
      <dgm:prSet presAssocID="{019E1B0B-407F-4702-B821-F72D43A22FDB}" presName="linNode" presStyleCnt="0"/>
      <dgm:spPr/>
    </dgm:pt>
    <dgm:pt modelId="{56517021-528A-4733-8E9C-308DB2A1B04E}" type="pres">
      <dgm:prSet presAssocID="{019E1B0B-407F-4702-B821-F72D43A22FDB}" presName="parTx" presStyleLbl="revTx" presStyleIdx="2" presStyleCnt="4">
        <dgm:presLayoutVars>
          <dgm:chMax val="1"/>
          <dgm:bulletEnabled val="1"/>
        </dgm:presLayoutVars>
      </dgm:prSet>
      <dgm:spPr/>
    </dgm:pt>
    <dgm:pt modelId="{379B0708-FA8F-436C-9316-2ABE043D10DF}" type="pres">
      <dgm:prSet presAssocID="{019E1B0B-407F-4702-B821-F72D43A22FDB}" presName="bracket" presStyleLbl="parChTrans1D1" presStyleIdx="2" presStyleCnt="4"/>
      <dgm:spPr/>
    </dgm:pt>
    <dgm:pt modelId="{E5C3BEA7-6603-45E6-95B0-3B6903C69F45}" type="pres">
      <dgm:prSet presAssocID="{019E1B0B-407F-4702-B821-F72D43A22FDB}" presName="spH" presStyleCnt="0"/>
      <dgm:spPr/>
    </dgm:pt>
    <dgm:pt modelId="{A22E5F36-EEE9-4273-990D-8FCB0395B3A8}" type="pres">
      <dgm:prSet presAssocID="{019E1B0B-407F-4702-B821-F72D43A22FDB}" presName="desTx" presStyleLbl="node1" presStyleIdx="2" presStyleCnt="4">
        <dgm:presLayoutVars>
          <dgm:bulletEnabled val="1"/>
        </dgm:presLayoutVars>
      </dgm:prSet>
      <dgm:spPr/>
    </dgm:pt>
    <dgm:pt modelId="{AC0D792F-CBAD-4F8A-A87A-23744FDAC1B4}" type="pres">
      <dgm:prSet presAssocID="{73B167B6-C159-4FA1-A0A3-638DF78150E1}" presName="spV" presStyleCnt="0"/>
      <dgm:spPr/>
    </dgm:pt>
    <dgm:pt modelId="{D4CBB39F-5D06-4419-83C8-95FB41FBEF4E}" type="pres">
      <dgm:prSet presAssocID="{508B754E-EDE3-4829-93CE-2482881133FE}" presName="linNode" presStyleCnt="0"/>
      <dgm:spPr/>
    </dgm:pt>
    <dgm:pt modelId="{92433190-D4A5-44FB-9F71-895EF69D2954}" type="pres">
      <dgm:prSet presAssocID="{508B754E-EDE3-4829-93CE-2482881133FE}" presName="parTx" presStyleLbl="revTx" presStyleIdx="3" presStyleCnt="4">
        <dgm:presLayoutVars>
          <dgm:chMax val="1"/>
          <dgm:bulletEnabled val="1"/>
        </dgm:presLayoutVars>
      </dgm:prSet>
      <dgm:spPr/>
    </dgm:pt>
    <dgm:pt modelId="{51E682CF-E069-4E29-B274-6616A5FB18D5}" type="pres">
      <dgm:prSet presAssocID="{508B754E-EDE3-4829-93CE-2482881133FE}" presName="bracket" presStyleLbl="parChTrans1D1" presStyleIdx="3" presStyleCnt="4"/>
      <dgm:spPr/>
    </dgm:pt>
    <dgm:pt modelId="{CF5B5744-5400-489A-9AA9-7C654F82EF17}" type="pres">
      <dgm:prSet presAssocID="{508B754E-EDE3-4829-93CE-2482881133FE}" presName="spH" presStyleCnt="0"/>
      <dgm:spPr/>
    </dgm:pt>
    <dgm:pt modelId="{2D6609F3-8E16-429B-858C-6F4D94D75EB6}" type="pres">
      <dgm:prSet presAssocID="{508B754E-EDE3-4829-93CE-2482881133FE}" presName="desTx" presStyleLbl="node1" presStyleIdx="3" presStyleCnt="4">
        <dgm:presLayoutVars>
          <dgm:bulletEnabled val="1"/>
        </dgm:presLayoutVars>
      </dgm:prSet>
      <dgm:spPr/>
    </dgm:pt>
  </dgm:ptLst>
  <dgm:cxnLst>
    <dgm:cxn modelId="{5F60FD20-97D8-4B92-8CA1-CDA97E0C69FA}" srcId="{76E9D5D4-9E93-4441-917F-7E6E8AE27E92}" destId="{1F7E1B09-8887-4D23-98B7-BFBFAD084142}" srcOrd="1" destOrd="0" parTransId="{DFA6A1FD-8B2B-4EFA-82DB-05FDBF948C16}" sibTransId="{12A522A6-69D8-44E3-992A-E6D313679263}"/>
    <dgm:cxn modelId="{8332F281-22C1-4D49-8D97-D11AC2508690}" type="presOf" srcId="{508B754E-EDE3-4829-93CE-2482881133FE}" destId="{92433190-D4A5-44FB-9F71-895EF69D2954}" srcOrd="0" destOrd="0" presId="urn:diagrams.loki3.com/BracketList"/>
    <dgm:cxn modelId="{5CD36410-A95F-40BA-854B-053077311574}" srcId="{508B754E-EDE3-4829-93CE-2482881133FE}" destId="{C62238E2-F6AA-4A59-8AB3-8FEDF3BC3ADF}" srcOrd="0" destOrd="0" parTransId="{A800850A-C79E-4627-BDF9-0F4F60137BFA}" sibTransId="{C0581C31-2250-4CF2-B7B5-8D5830D26887}"/>
    <dgm:cxn modelId="{1AEE781F-CABF-40F7-ADC6-19D4C48FC009}" type="presOf" srcId="{5FFE2C2D-9490-4525-8111-BA77AA919EFC}" destId="{4CC7791B-8E8E-40B0-A96A-E2FFD78B5E62}" srcOrd="0" destOrd="0" presId="urn:diagrams.loki3.com/BracketList"/>
    <dgm:cxn modelId="{7AD33A8A-7E7D-4E27-B2C0-484E7697C85C}" srcId="{019E1B0B-407F-4702-B821-F72D43A22FDB}" destId="{457C4638-3900-4DE3-8B01-15AA443E1B2D}" srcOrd="0" destOrd="0" parTransId="{32214302-D644-4403-9F16-758FFC1513B3}" sibTransId="{42C88A91-4A85-40C4-854F-F8829F944B8A}"/>
    <dgm:cxn modelId="{7CAB5E65-2D35-432B-BC7F-2A62D51F0B08}" srcId="{76E9D5D4-9E93-4441-917F-7E6E8AE27E92}" destId="{508B754E-EDE3-4829-93CE-2482881133FE}" srcOrd="3" destOrd="0" parTransId="{D9EDE331-3662-4B48-AECF-FE9390200BB7}" sibTransId="{3A9ED9A6-CFED-4C4C-95E6-9F0ADD1004D0}"/>
    <dgm:cxn modelId="{28E0F328-3411-4A9B-94C8-F63D81B124CB}" type="presOf" srcId="{019E1B0B-407F-4702-B821-F72D43A22FDB}" destId="{56517021-528A-4733-8E9C-308DB2A1B04E}" srcOrd="0" destOrd="0" presId="urn:diagrams.loki3.com/BracketList"/>
    <dgm:cxn modelId="{F444E8AB-2CE2-4EFB-BDA4-079A262E8B97}" type="presOf" srcId="{76E9D5D4-9E93-4441-917F-7E6E8AE27E92}" destId="{A8FD6FF4-0891-4AC0-9F57-DF3107013193}" srcOrd="0" destOrd="0" presId="urn:diagrams.loki3.com/BracketList"/>
    <dgm:cxn modelId="{ED9923E4-C6D8-49B9-8C13-F87423B44DB8}" type="presOf" srcId="{457C4638-3900-4DE3-8B01-15AA443E1B2D}" destId="{A22E5F36-EEE9-4273-990D-8FCB0395B3A8}" srcOrd="0" destOrd="0" presId="urn:diagrams.loki3.com/BracketList"/>
    <dgm:cxn modelId="{246B9506-A121-42F8-89C7-ADB98D558E74}" type="presOf" srcId="{17617D71-FE0C-441D-8980-7F81034E1B6B}" destId="{78738884-928D-4682-8531-59C212ED4764}" srcOrd="0" destOrd="0" presId="urn:diagrams.loki3.com/BracketList"/>
    <dgm:cxn modelId="{B5D638B7-F5B6-46DE-A2B2-72B3036B4C41}" srcId="{76E9D5D4-9E93-4441-917F-7E6E8AE27E92}" destId="{5FFE2C2D-9490-4525-8111-BA77AA919EFC}" srcOrd="0" destOrd="0" parTransId="{F90FCBA1-CDEB-4B1C-9F64-790E6858E692}" sibTransId="{1E923533-F60B-483B-BCD0-A82B617C6640}"/>
    <dgm:cxn modelId="{C531E03C-010C-4368-9DC0-A7AD3B14C1BD}" type="presOf" srcId="{C62238E2-F6AA-4A59-8AB3-8FEDF3BC3ADF}" destId="{2D6609F3-8E16-429B-858C-6F4D94D75EB6}" srcOrd="0" destOrd="0" presId="urn:diagrams.loki3.com/BracketList"/>
    <dgm:cxn modelId="{81AB10B1-7289-4130-A256-C70297A9429E}" srcId="{76E9D5D4-9E93-4441-917F-7E6E8AE27E92}" destId="{019E1B0B-407F-4702-B821-F72D43A22FDB}" srcOrd="2" destOrd="0" parTransId="{F0EB3A28-ABCC-444C-BD23-DB4E07F04823}" sibTransId="{73B167B6-C159-4FA1-A0A3-638DF78150E1}"/>
    <dgm:cxn modelId="{25B3C4A5-E0CA-4A11-BFEB-51C007EFD5B5}" srcId="{5FFE2C2D-9490-4525-8111-BA77AA919EFC}" destId="{17617D71-FE0C-441D-8980-7F81034E1B6B}" srcOrd="0" destOrd="0" parTransId="{2BC5512E-856C-4F38-80D9-D094B1A99C5C}" sibTransId="{BCC9D96B-3E20-44C0-99A8-1988BB6C50E5}"/>
    <dgm:cxn modelId="{97071349-9E42-42DB-B3B2-39657A49EB22}" type="presOf" srcId="{7CCF8401-F9C2-47E5-8C3B-0720985AD776}" destId="{AF3962FB-7474-460A-9D8F-F2EE2E620845}" srcOrd="0" destOrd="0" presId="urn:diagrams.loki3.com/BracketList"/>
    <dgm:cxn modelId="{3350773E-0AEA-4ABB-9E5B-A800A170B919}" type="presOf" srcId="{1F7E1B09-8887-4D23-98B7-BFBFAD084142}" destId="{C81A062C-CF2F-49A3-B2F3-A835BF2A53C9}" srcOrd="0" destOrd="0" presId="urn:diagrams.loki3.com/BracketList"/>
    <dgm:cxn modelId="{CEA7357E-83D6-4477-B053-E5B5C1A2DF8F}" srcId="{1F7E1B09-8887-4D23-98B7-BFBFAD084142}" destId="{7CCF8401-F9C2-47E5-8C3B-0720985AD776}" srcOrd="0" destOrd="0" parTransId="{63FDC9EC-1A6C-4BBE-8B35-266618AD0F55}" sibTransId="{BE61D52E-4731-45E5-9C12-F2B179A0EC2C}"/>
    <dgm:cxn modelId="{1446B5C7-0524-439F-90CE-009E07A2EEFE}" type="presParOf" srcId="{A8FD6FF4-0891-4AC0-9F57-DF3107013193}" destId="{139893B3-7495-4411-9583-090192B60E9D}" srcOrd="0" destOrd="0" presId="urn:diagrams.loki3.com/BracketList"/>
    <dgm:cxn modelId="{12134B5A-DEB6-4441-AB32-B20649899B48}" type="presParOf" srcId="{139893B3-7495-4411-9583-090192B60E9D}" destId="{4CC7791B-8E8E-40B0-A96A-E2FFD78B5E62}" srcOrd="0" destOrd="0" presId="urn:diagrams.loki3.com/BracketList"/>
    <dgm:cxn modelId="{68B4600E-FD87-4490-8D09-D45439D9D52E}" type="presParOf" srcId="{139893B3-7495-4411-9583-090192B60E9D}" destId="{045A564B-6543-43AF-8218-C5A44B934810}" srcOrd="1" destOrd="0" presId="urn:diagrams.loki3.com/BracketList"/>
    <dgm:cxn modelId="{50E1AA12-599B-4190-88B0-6186A48083A1}" type="presParOf" srcId="{139893B3-7495-4411-9583-090192B60E9D}" destId="{8281C3AC-99AA-4171-BAE0-F2AF720F6BD6}" srcOrd="2" destOrd="0" presId="urn:diagrams.loki3.com/BracketList"/>
    <dgm:cxn modelId="{F7D6B8DD-86E8-4EFA-A8DB-7FCB0C126AB0}" type="presParOf" srcId="{139893B3-7495-4411-9583-090192B60E9D}" destId="{78738884-928D-4682-8531-59C212ED4764}" srcOrd="3" destOrd="0" presId="urn:diagrams.loki3.com/BracketList"/>
    <dgm:cxn modelId="{DF43BD34-12C3-4F28-A9F9-D747C0102EF9}" type="presParOf" srcId="{A8FD6FF4-0891-4AC0-9F57-DF3107013193}" destId="{63C38763-B469-4586-93F0-D098A360C799}" srcOrd="1" destOrd="0" presId="urn:diagrams.loki3.com/BracketList"/>
    <dgm:cxn modelId="{5D95B94B-9D12-445F-BE80-2552D7A2AD18}" type="presParOf" srcId="{A8FD6FF4-0891-4AC0-9F57-DF3107013193}" destId="{D3A10763-EB78-47EC-848A-F6901DB33E9F}" srcOrd="2" destOrd="0" presId="urn:diagrams.loki3.com/BracketList"/>
    <dgm:cxn modelId="{818BF690-0583-462B-8EB4-5B7EFFA9FA87}" type="presParOf" srcId="{D3A10763-EB78-47EC-848A-F6901DB33E9F}" destId="{C81A062C-CF2F-49A3-B2F3-A835BF2A53C9}" srcOrd="0" destOrd="0" presId="urn:diagrams.loki3.com/BracketList"/>
    <dgm:cxn modelId="{A7FA236B-8B41-4341-AAF2-BD2975BDC65B}" type="presParOf" srcId="{D3A10763-EB78-47EC-848A-F6901DB33E9F}" destId="{15DF4D6F-77A6-4A0A-8544-06F209C7335D}" srcOrd="1" destOrd="0" presId="urn:diagrams.loki3.com/BracketList"/>
    <dgm:cxn modelId="{4C205B64-50C4-41FA-9435-D004F19006FB}" type="presParOf" srcId="{D3A10763-EB78-47EC-848A-F6901DB33E9F}" destId="{C929D4E2-37C2-4D92-BA35-22272219F6AB}" srcOrd="2" destOrd="0" presId="urn:diagrams.loki3.com/BracketList"/>
    <dgm:cxn modelId="{6D81BD93-6857-4C4D-B1FD-7FBD9A19E59A}" type="presParOf" srcId="{D3A10763-EB78-47EC-848A-F6901DB33E9F}" destId="{AF3962FB-7474-460A-9D8F-F2EE2E620845}" srcOrd="3" destOrd="0" presId="urn:diagrams.loki3.com/BracketList"/>
    <dgm:cxn modelId="{543901E0-827F-412C-8BE3-2250EC990952}" type="presParOf" srcId="{A8FD6FF4-0891-4AC0-9F57-DF3107013193}" destId="{0521EE68-4EF7-435B-A2B4-DFB9E3DF5052}" srcOrd="3" destOrd="0" presId="urn:diagrams.loki3.com/BracketList"/>
    <dgm:cxn modelId="{211F8810-5271-486D-B8CB-930740A08DB0}" type="presParOf" srcId="{A8FD6FF4-0891-4AC0-9F57-DF3107013193}" destId="{F442A770-9E88-4DC1-843A-734522B4941B}" srcOrd="4" destOrd="0" presId="urn:diagrams.loki3.com/BracketList"/>
    <dgm:cxn modelId="{F6115082-3630-48D5-A595-595A706AC5ED}" type="presParOf" srcId="{F442A770-9E88-4DC1-843A-734522B4941B}" destId="{56517021-528A-4733-8E9C-308DB2A1B04E}" srcOrd="0" destOrd="0" presId="urn:diagrams.loki3.com/BracketList"/>
    <dgm:cxn modelId="{E51310B1-2FF8-421A-B7B3-9C1EED023D5F}" type="presParOf" srcId="{F442A770-9E88-4DC1-843A-734522B4941B}" destId="{379B0708-FA8F-436C-9316-2ABE043D10DF}" srcOrd="1" destOrd="0" presId="urn:diagrams.loki3.com/BracketList"/>
    <dgm:cxn modelId="{FF6879C9-8725-47B4-9BA5-92CC847AEB24}" type="presParOf" srcId="{F442A770-9E88-4DC1-843A-734522B4941B}" destId="{E5C3BEA7-6603-45E6-95B0-3B6903C69F45}" srcOrd="2" destOrd="0" presId="urn:diagrams.loki3.com/BracketList"/>
    <dgm:cxn modelId="{9A7B273F-30F4-42CD-BC51-CD3897FFF1D3}" type="presParOf" srcId="{F442A770-9E88-4DC1-843A-734522B4941B}" destId="{A22E5F36-EEE9-4273-990D-8FCB0395B3A8}" srcOrd="3" destOrd="0" presId="urn:diagrams.loki3.com/BracketList"/>
    <dgm:cxn modelId="{A6C6B30F-88D7-455F-871C-4135D17F2F24}" type="presParOf" srcId="{A8FD6FF4-0891-4AC0-9F57-DF3107013193}" destId="{AC0D792F-CBAD-4F8A-A87A-23744FDAC1B4}" srcOrd="5" destOrd="0" presId="urn:diagrams.loki3.com/BracketList"/>
    <dgm:cxn modelId="{55B6256E-9FDC-437B-A952-8EE762AFF547}" type="presParOf" srcId="{A8FD6FF4-0891-4AC0-9F57-DF3107013193}" destId="{D4CBB39F-5D06-4419-83C8-95FB41FBEF4E}" srcOrd="6" destOrd="0" presId="urn:diagrams.loki3.com/BracketList"/>
    <dgm:cxn modelId="{97D66F51-9F16-4825-8AA2-0F771DB07AFF}" type="presParOf" srcId="{D4CBB39F-5D06-4419-83C8-95FB41FBEF4E}" destId="{92433190-D4A5-44FB-9F71-895EF69D2954}" srcOrd="0" destOrd="0" presId="urn:diagrams.loki3.com/BracketList"/>
    <dgm:cxn modelId="{FD4717A7-30DB-4FCF-8FB7-E5688AF73CC5}" type="presParOf" srcId="{D4CBB39F-5D06-4419-83C8-95FB41FBEF4E}" destId="{51E682CF-E069-4E29-B274-6616A5FB18D5}" srcOrd="1" destOrd="0" presId="urn:diagrams.loki3.com/BracketList"/>
    <dgm:cxn modelId="{A16C17C7-EA72-4DA2-930F-FF218B583E53}" type="presParOf" srcId="{D4CBB39F-5D06-4419-83C8-95FB41FBEF4E}" destId="{CF5B5744-5400-489A-9AA9-7C654F82EF17}" srcOrd="2" destOrd="0" presId="urn:diagrams.loki3.com/BracketList"/>
    <dgm:cxn modelId="{CF59AEC5-F0CB-42C7-99E5-BFEEC9550BB5}" type="presParOf" srcId="{D4CBB39F-5D06-4419-83C8-95FB41FBEF4E}" destId="{2D6609F3-8E16-429B-858C-6F4D94D75E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9D5D4-9E93-4441-917F-7E6E8AE27E92}" type="doc">
      <dgm:prSet loTypeId="urn:diagrams.loki3.com/BracketList" loCatId="list" qsTypeId="urn:microsoft.com/office/officeart/2005/8/quickstyle/simple3" qsCatId="simple" csTypeId="urn:microsoft.com/office/officeart/2005/8/colors/colorful3" csCatId="colorful" phldr="1"/>
      <dgm:spPr/>
    </dgm:pt>
    <dgm:pt modelId="{17617D71-FE0C-441D-8980-7F81034E1B6B}">
      <dgm:prSet phldrT="[Texto]"/>
      <dgm:spPr/>
      <dgm:t>
        <a:bodyPr/>
        <a:lstStyle/>
        <a:p>
          <a:r>
            <a:rPr lang="es-SV" dirty="0" smtClean="0"/>
            <a:t>La actividad laboral de algunos les permite recibir un ingreso diario. En este caso la persona establece una meta de ahorro diario. </a:t>
          </a:r>
          <a:endParaRPr lang="es-SV" dirty="0"/>
        </a:p>
      </dgm:t>
    </dgm:pt>
    <dgm:pt modelId="{2BC5512E-856C-4F38-80D9-D094B1A99C5C}" type="parTrans" cxnId="{25B3C4A5-E0CA-4A11-BFEB-51C007EFD5B5}">
      <dgm:prSet/>
      <dgm:spPr/>
      <dgm:t>
        <a:bodyPr/>
        <a:lstStyle/>
        <a:p>
          <a:endParaRPr lang="es-SV"/>
        </a:p>
      </dgm:t>
    </dgm:pt>
    <dgm:pt modelId="{BCC9D96B-3E20-44C0-99A8-1988BB6C50E5}" type="sibTrans" cxnId="{25B3C4A5-E0CA-4A11-BFEB-51C007EFD5B5}">
      <dgm:prSet/>
      <dgm:spPr/>
      <dgm:t>
        <a:bodyPr/>
        <a:lstStyle/>
        <a:p>
          <a:endParaRPr lang="es-SV"/>
        </a:p>
      </dgm:t>
    </dgm:pt>
    <dgm:pt modelId="{7CCF8401-F9C2-47E5-8C3B-0720985AD776}">
      <dgm:prSet phldrT="[Texto]"/>
      <dgm:spPr/>
      <dgm:t>
        <a:bodyPr/>
        <a:lstStyle/>
        <a:p>
          <a:r>
            <a:rPr lang="es-SV" smtClean="0"/>
            <a:t>Otros reciben un ingreso semanal, por lo que fijarían una meta de ahorro semanal.</a:t>
          </a:r>
          <a:endParaRPr lang="es-SV" dirty="0"/>
        </a:p>
      </dgm:t>
    </dgm:pt>
    <dgm:pt modelId="{63FDC9EC-1A6C-4BBE-8B35-266618AD0F55}" type="parTrans" cxnId="{CEA7357E-83D6-4477-B053-E5B5C1A2DF8F}">
      <dgm:prSet/>
      <dgm:spPr/>
      <dgm:t>
        <a:bodyPr/>
        <a:lstStyle/>
        <a:p>
          <a:endParaRPr lang="es-SV"/>
        </a:p>
      </dgm:t>
    </dgm:pt>
    <dgm:pt modelId="{BE61D52E-4731-45E5-9C12-F2B179A0EC2C}" type="sibTrans" cxnId="{CEA7357E-83D6-4477-B053-E5B5C1A2DF8F}">
      <dgm:prSet/>
      <dgm:spPr/>
      <dgm:t>
        <a:bodyPr/>
        <a:lstStyle/>
        <a:p>
          <a:endParaRPr lang="es-SV"/>
        </a:p>
      </dgm:t>
    </dgm:pt>
    <dgm:pt modelId="{457C4638-3900-4DE3-8B01-15AA443E1B2D}">
      <dgm:prSet phldrT="[Texto]"/>
      <dgm:spPr/>
      <dgm:t>
        <a:bodyPr/>
        <a:lstStyle/>
        <a:p>
          <a:r>
            <a:rPr lang="es-SV" dirty="0" smtClean="0"/>
            <a:t>Otros reciben un ingreso mensual, por lo que establecerían un ahorro mensual.</a:t>
          </a:r>
          <a:endParaRPr lang="es-SV" dirty="0"/>
        </a:p>
      </dgm:t>
    </dgm:pt>
    <dgm:pt modelId="{32214302-D644-4403-9F16-758FFC1513B3}" type="parTrans" cxnId="{7AD33A8A-7E7D-4E27-B2C0-484E7697C85C}">
      <dgm:prSet/>
      <dgm:spPr/>
      <dgm:t>
        <a:bodyPr/>
        <a:lstStyle/>
        <a:p>
          <a:endParaRPr lang="es-SV"/>
        </a:p>
      </dgm:t>
    </dgm:pt>
    <dgm:pt modelId="{42C88A91-4A85-40C4-854F-F8829F944B8A}" type="sibTrans" cxnId="{7AD33A8A-7E7D-4E27-B2C0-484E7697C85C}">
      <dgm:prSet/>
      <dgm:spPr/>
      <dgm:t>
        <a:bodyPr/>
        <a:lstStyle/>
        <a:p>
          <a:endParaRPr lang="es-SV"/>
        </a:p>
      </dgm:t>
    </dgm:pt>
    <dgm:pt modelId="{C62238E2-F6AA-4A59-8AB3-8FEDF3BC3ADF}">
      <dgm:prSet phldrT="[Texto]"/>
      <dgm:spPr/>
      <dgm:t>
        <a:bodyPr/>
        <a:lstStyle/>
        <a:p>
          <a:r>
            <a:rPr lang="es-SV" dirty="0" smtClean="0"/>
            <a:t>Todos, sin importar cada cuanto tiempo reciben sus ingresos podrían establecer una meta de ahorro anual.</a:t>
          </a:r>
          <a:endParaRPr lang="es-SV" dirty="0"/>
        </a:p>
      </dgm:t>
    </dgm:pt>
    <dgm:pt modelId="{A800850A-C79E-4627-BDF9-0F4F60137BFA}" type="parTrans" cxnId="{5CD36410-A95F-40BA-854B-053077311574}">
      <dgm:prSet/>
      <dgm:spPr/>
      <dgm:t>
        <a:bodyPr/>
        <a:lstStyle/>
        <a:p>
          <a:endParaRPr lang="es-SV"/>
        </a:p>
      </dgm:t>
    </dgm:pt>
    <dgm:pt modelId="{C0581C31-2250-4CF2-B7B5-8D5830D26887}" type="sibTrans" cxnId="{5CD36410-A95F-40BA-854B-053077311574}">
      <dgm:prSet/>
      <dgm:spPr/>
      <dgm:t>
        <a:bodyPr/>
        <a:lstStyle/>
        <a:p>
          <a:endParaRPr lang="es-SV"/>
        </a:p>
      </dgm:t>
    </dgm:pt>
    <dgm:pt modelId="{508B754E-EDE3-4829-93CE-2482881133FE}">
      <dgm:prSet phldrT="[Texto]"/>
      <dgm:spPr/>
      <dgm:t>
        <a:bodyPr/>
        <a:lstStyle/>
        <a:p>
          <a:endParaRPr lang="es-SV" dirty="0"/>
        </a:p>
      </dgm:t>
    </dgm:pt>
    <dgm:pt modelId="{D9EDE331-3662-4B48-AECF-FE9390200BB7}" type="parTrans" cxnId="{7CAB5E65-2D35-432B-BC7F-2A62D51F0B08}">
      <dgm:prSet/>
      <dgm:spPr/>
      <dgm:t>
        <a:bodyPr/>
        <a:lstStyle/>
        <a:p>
          <a:endParaRPr lang="es-SV"/>
        </a:p>
      </dgm:t>
    </dgm:pt>
    <dgm:pt modelId="{3A9ED9A6-CFED-4C4C-95E6-9F0ADD1004D0}" type="sibTrans" cxnId="{7CAB5E65-2D35-432B-BC7F-2A62D51F0B08}">
      <dgm:prSet/>
      <dgm:spPr/>
      <dgm:t>
        <a:bodyPr/>
        <a:lstStyle/>
        <a:p>
          <a:endParaRPr lang="es-SV"/>
        </a:p>
      </dgm:t>
    </dgm:pt>
    <dgm:pt modelId="{019E1B0B-407F-4702-B821-F72D43A22FDB}">
      <dgm:prSet phldrT="[Texto]"/>
      <dgm:spPr/>
      <dgm:t>
        <a:bodyPr/>
        <a:lstStyle/>
        <a:p>
          <a:endParaRPr lang="es-SV" dirty="0"/>
        </a:p>
      </dgm:t>
    </dgm:pt>
    <dgm:pt modelId="{F0EB3A28-ABCC-444C-BD23-DB4E07F04823}" type="parTrans" cxnId="{81AB10B1-7289-4130-A256-C70297A9429E}">
      <dgm:prSet/>
      <dgm:spPr/>
      <dgm:t>
        <a:bodyPr/>
        <a:lstStyle/>
        <a:p>
          <a:endParaRPr lang="es-SV"/>
        </a:p>
      </dgm:t>
    </dgm:pt>
    <dgm:pt modelId="{73B167B6-C159-4FA1-A0A3-638DF78150E1}" type="sibTrans" cxnId="{81AB10B1-7289-4130-A256-C70297A9429E}">
      <dgm:prSet/>
      <dgm:spPr/>
      <dgm:t>
        <a:bodyPr/>
        <a:lstStyle/>
        <a:p>
          <a:endParaRPr lang="es-SV"/>
        </a:p>
      </dgm:t>
    </dgm:pt>
    <dgm:pt modelId="{1F7E1B09-8887-4D23-98B7-BFBFAD084142}">
      <dgm:prSet phldrT="[Texto]"/>
      <dgm:spPr/>
      <dgm:t>
        <a:bodyPr/>
        <a:lstStyle/>
        <a:p>
          <a:endParaRPr lang="es-SV" dirty="0"/>
        </a:p>
      </dgm:t>
    </dgm:pt>
    <dgm:pt modelId="{DFA6A1FD-8B2B-4EFA-82DB-05FDBF948C16}" type="parTrans" cxnId="{5F60FD20-97D8-4B92-8CA1-CDA97E0C69FA}">
      <dgm:prSet/>
      <dgm:spPr/>
      <dgm:t>
        <a:bodyPr/>
        <a:lstStyle/>
        <a:p>
          <a:endParaRPr lang="es-SV"/>
        </a:p>
      </dgm:t>
    </dgm:pt>
    <dgm:pt modelId="{12A522A6-69D8-44E3-992A-E6D313679263}" type="sibTrans" cxnId="{5F60FD20-97D8-4B92-8CA1-CDA97E0C69FA}">
      <dgm:prSet/>
      <dgm:spPr/>
      <dgm:t>
        <a:bodyPr/>
        <a:lstStyle/>
        <a:p>
          <a:endParaRPr lang="es-SV"/>
        </a:p>
      </dgm:t>
    </dgm:pt>
    <dgm:pt modelId="{5FFE2C2D-9490-4525-8111-BA77AA919EFC}">
      <dgm:prSet phldrT="[Texto]"/>
      <dgm:spPr/>
      <dgm:t>
        <a:bodyPr/>
        <a:lstStyle/>
        <a:p>
          <a:endParaRPr lang="es-SV" dirty="0"/>
        </a:p>
      </dgm:t>
    </dgm:pt>
    <dgm:pt modelId="{F90FCBA1-CDEB-4B1C-9F64-790E6858E692}" type="parTrans" cxnId="{B5D638B7-F5B6-46DE-A2B2-72B3036B4C41}">
      <dgm:prSet/>
      <dgm:spPr/>
      <dgm:t>
        <a:bodyPr/>
        <a:lstStyle/>
        <a:p>
          <a:endParaRPr lang="es-SV"/>
        </a:p>
      </dgm:t>
    </dgm:pt>
    <dgm:pt modelId="{1E923533-F60B-483B-BCD0-A82B617C6640}" type="sibTrans" cxnId="{B5D638B7-F5B6-46DE-A2B2-72B3036B4C41}">
      <dgm:prSet/>
      <dgm:spPr/>
      <dgm:t>
        <a:bodyPr/>
        <a:lstStyle/>
        <a:p>
          <a:endParaRPr lang="es-SV"/>
        </a:p>
      </dgm:t>
    </dgm:pt>
    <dgm:pt modelId="{A8FD6FF4-0891-4AC0-9F57-DF3107013193}" type="pres">
      <dgm:prSet presAssocID="{76E9D5D4-9E93-4441-917F-7E6E8AE27E92}" presName="Name0" presStyleCnt="0">
        <dgm:presLayoutVars>
          <dgm:dir/>
          <dgm:animLvl val="lvl"/>
          <dgm:resizeHandles val="exact"/>
        </dgm:presLayoutVars>
      </dgm:prSet>
      <dgm:spPr/>
    </dgm:pt>
    <dgm:pt modelId="{139893B3-7495-4411-9583-090192B60E9D}" type="pres">
      <dgm:prSet presAssocID="{5FFE2C2D-9490-4525-8111-BA77AA919EFC}" presName="linNode" presStyleCnt="0"/>
      <dgm:spPr/>
    </dgm:pt>
    <dgm:pt modelId="{4CC7791B-8E8E-40B0-A96A-E2FFD78B5E62}" type="pres">
      <dgm:prSet presAssocID="{5FFE2C2D-9490-4525-8111-BA77AA919EFC}" presName="parTx" presStyleLbl="revTx" presStyleIdx="0" presStyleCnt="4">
        <dgm:presLayoutVars>
          <dgm:chMax val="1"/>
          <dgm:bulletEnabled val="1"/>
        </dgm:presLayoutVars>
      </dgm:prSet>
      <dgm:spPr/>
    </dgm:pt>
    <dgm:pt modelId="{045A564B-6543-43AF-8218-C5A44B934810}" type="pres">
      <dgm:prSet presAssocID="{5FFE2C2D-9490-4525-8111-BA77AA919EFC}" presName="bracket" presStyleLbl="parChTrans1D1" presStyleIdx="0" presStyleCnt="4"/>
      <dgm:spPr/>
    </dgm:pt>
    <dgm:pt modelId="{8281C3AC-99AA-4171-BAE0-F2AF720F6BD6}" type="pres">
      <dgm:prSet presAssocID="{5FFE2C2D-9490-4525-8111-BA77AA919EFC}" presName="spH" presStyleCnt="0"/>
      <dgm:spPr/>
    </dgm:pt>
    <dgm:pt modelId="{78738884-928D-4682-8531-59C212ED4764}" type="pres">
      <dgm:prSet presAssocID="{5FFE2C2D-9490-4525-8111-BA77AA919EFC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3C38763-B469-4586-93F0-D098A360C799}" type="pres">
      <dgm:prSet presAssocID="{1E923533-F60B-483B-BCD0-A82B617C6640}" presName="spV" presStyleCnt="0"/>
      <dgm:spPr/>
    </dgm:pt>
    <dgm:pt modelId="{D3A10763-EB78-47EC-848A-F6901DB33E9F}" type="pres">
      <dgm:prSet presAssocID="{1F7E1B09-8887-4D23-98B7-BFBFAD084142}" presName="linNode" presStyleCnt="0"/>
      <dgm:spPr/>
    </dgm:pt>
    <dgm:pt modelId="{C81A062C-CF2F-49A3-B2F3-A835BF2A53C9}" type="pres">
      <dgm:prSet presAssocID="{1F7E1B09-8887-4D23-98B7-BFBFAD084142}" presName="parTx" presStyleLbl="revTx" presStyleIdx="1" presStyleCnt="4">
        <dgm:presLayoutVars>
          <dgm:chMax val="1"/>
          <dgm:bulletEnabled val="1"/>
        </dgm:presLayoutVars>
      </dgm:prSet>
      <dgm:spPr/>
    </dgm:pt>
    <dgm:pt modelId="{15DF4D6F-77A6-4A0A-8544-06F209C7335D}" type="pres">
      <dgm:prSet presAssocID="{1F7E1B09-8887-4D23-98B7-BFBFAD084142}" presName="bracket" presStyleLbl="parChTrans1D1" presStyleIdx="1" presStyleCnt="4"/>
      <dgm:spPr/>
    </dgm:pt>
    <dgm:pt modelId="{C929D4E2-37C2-4D92-BA35-22272219F6AB}" type="pres">
      <dgm:prSet presAssocID="{1F7E1B09-8887-4D23-98B7-BFBFAD084142}" presName="spH" presStyleCnt="0"/>
      <dgm:spPr/>
    </dgm:pt>
    <dgm:pt modelId="{AF3962FB-7474-460A-9D8F-F2EE2E620845}" type="pres">
      <dgm:prSet presAssocID="{1F7E1B09-8887-4D23-98B7-BFBFAD084142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521EE68-4EF7-435B-A2B4-DFB9E3DF5052}" type="pres">
      <dgm:prSet presAssocID="{12A522A6-69D8-44E3-992A-E6D313679263}" presName="spV" presStyleCnt="0"/>
      <dgm:spPr/>
    </dgm:pt>
    <dgm:pt modelId="{F442A770-9E88-4DC1-843A-734522B4941B}" type="pres">
      <dgm:prSet presAssocID="{019E1B0B-407F-4702-B821-F72D43A22FDB}" presName="linNode" presStyleCnt="0"/>
      <dgm:spPr/>
    </dgm:pt>
    <dgm:pt modelId="{56517021-528A-4733-8E9C-308DB2A1B04E}" type="pres">
      <dgm:prSet presAssocID="{019E1B0B-407F-4702-B821-F72D43A22FDB}" presName="parTx" presStyleLbl="revTx" presStyleIdx="2" presStyleCnt="4">
        <dgm:presLayoutVars>
          <dgm:chMax val="1"/>
          <dgm:bulletEnabled val="1"/>
        </dgm:presLayoutVars>
      </dgm:prSet>
      <dgm:spPr/>
    </dgm:pt>
    <dgm:pt modelId="{379B0708-FA8F-436C-9316-2ABE043D10DF}" type="pres">
      <dgm:prSet presAssocID="{019E1B0B-407F-4702-B821-F72D43A22FDB}" presName="bracket" presStyleLbl="parChTrans1D1" presStyleIdx="2" presStyleCnt="4"/>
      <dgm:spPr/>
    </dgm:pt>
    <dgm:pt modelId="{E5C3BEA7-6603-45E6-95B0-3B6903C69F45}" type="pres">
      <dgm:prSet presAssocID="{019E1B0B-407F-4702-B821-F72D43A22FDB}" presName="spH" presStyleCnt="0"/>
      <dgm:spPr/>
    </dgm:pt>
    <dgm:pt modelId="{A22E5F36-EEE9-4273-990D-8FCB0395B3A8}" type="pres">
      <dgm:prSet presAssocID="{019E1B0B-407F-4702-B821-F72D43A22FDB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C0D792F-CBAD-4F8A-A87A-23744FDAC1B4}" type="pres">
      <dgm:prSet presAssocID="{73B167B6-C159-4FA1-A0A3-638DF78150E1}" presName="spV" presStyleCnt="0"/>
      <dgm:spPr/>
    </dgm:pt>
    <dgm:pt modelId="{D4CBB39F-5D06-4419-83C8-95FB41FBEF4E}" type="pres">
      <dgm:prSet presAssocID="{508B754E-EDE3-4829-93CE-2482881133FE}" presName="linNode" presStyleCnt="0"/>
      <dgm:spPr/>
    </dgm:pt>
    <dgm:pt modelId="{92433190-D4A5-44FB-9F71-895EF69D2954}" type="pres">
      <dgm:prSet presAssocID="{508B754E-EDE3-4829-93CE-2482881133FE}" presName="parTx" presStyleLbl="revTx" presStyleIdx="3" presStyleCnt="4">
        <dgm:presLayoutVars>
          <dgm:chMax val="1"/>
          <dgm:bulletEnabled val="1"/>
        </dgm:presLayoutVars>
      </dgm:prSet>
      <dgm:spPr/>
    </dgm:pt>
    <dgm:pt modelId="{51E682CF-E069-4E29-B274-6616A5FB18D5}" type="pres">
      <dgm:prSet presAssocID="{508B754E-EDE3-4829-93CE-2482881133FE}" presName="bracket" presStyleLbl="parChTrans1D1" presStyleIdx="3" presStyleCnt="4"/>
      <dgm:spPr/>
    </dgm:pt>
    <dgm:pt modelId="{CF5B5744-5400-489A-9AA9-7C654F82EF17}" type="pres">
      <dgm:prSet presAssocID="{508B754E-EDE3-4829-93CE-2482881133FE}" presName="spH" presStyleCnt="0"/>
      <dgm:spPr/>
    </dgm:pt>
    <dgm:pt modelId="{2D6609F3-8E16-429B-858C-6F4D94D75EB6}" type="pres">
      <dgm:prSet presAssocID="{508B754E-EDE3-4829-93CE-2482881133FE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725C506B-DF00-40EC-8EF6-F36537256812}" type="presOf" srcId="{1F7E1B09-8887-4D23-98B7-BFBFAD084142}" destId="{C81A062C-CF2F-49A3-B2F3-A835BF2A53C9}" srcOrd="0" destOrd="0" presId="urn:diagrams.loki3.com/BracketList"/>
    <dgm:cxn modelId="{407790F5-8B09-4564-BB3D-CAC935E5BD21}" type="presOf" srcId="{17617D71-FE0C-441D-8980-7F81034E1B6B}" destId="{78738884-928D-4682-8531-59C212ED4764}" srcOrd="0" destOrd="0" presId="urn:diagrams.loki3.com/BracketList"/>
    <dgm:cxn modelId="{5CD36410-A95F-40BA-854B-053077311574}" srcId="{508B754E-EDE3-4829-93CE-2482881133FE}" destId="{C62238E2-F6AA-4A59-8AB3-8FEDF3BC3ADF}" srcOrd="0" destOrd="0" parTransId="{A800850A-C79E-4627-BDF9-0F4F60137BFA}" sibTransId="{C0581C31-2250-4CF2-B7B5-8D5830D26887}"/>
    <dgm:cxn modelId="{5F60FD20-97D8-4B92-8CA1-CDA97E0C69FA}" srcId="{76E9D5D4-9E93-4441-917F-7E6E8AE27E92}" destId="{1F7E1B09-8887-4D23-98B7-BFBFAD084142}" srcOrd="1" destOrd="0" parTransId="{DFA6A1FD-8B2B-4EFA-82DB-05FDBF948C16}" sibTransId="{12A522A6-69D8-44E3-992A-E6D313679263}"/>
    <dgm:cxn modelId="{81AB10B1-7289-4130-A256-C70297A9429E}" srcId="{76E9D5D4-9E93-4441-917F-7E6E8AE27E92}" destId="{019E1B0B-407F-4702-B821-F72D43A22FDB}" srcOrd="2" destOrd="0" parTransId="{F0EB3A28-ABCC-444C-BD23-DB4E07F04823}" sibTransId="{73B167B6-C159-4FA1-A0A3-638DF78150E1}"/>
    <dgm:cxn modelId="{3CDF939A-C590-445A-906E-8585425C9A5E}" type="presOf" srcId="{457C4638-3900-4DE3-8B01-15AA443E1B2D}" destId="{A22E5F36-EEE9-4273-990D-8FCB0395B3A8}" srcOrd="0" destOrd="0" presId="urn:diagrams.loki3.com/BracketList"/>
    <dgm:cxn modelId="{03875362-045C-47C1-8F17-55D862B7E305}" type="presOf" srcId="{76E9D5D4-9E93-4441-917F-7E6E8AE27E92}" destId="{A8FD6FF4-0891-4AC0-9F57-DF3107013193}" srcOrd="0" destOrd="0" presId="urn:diagrams.loki3.com/BracketList"/>
    <dgm:cxn modelId="{7AD33A8A-7E7D-4E27-B2C0-484E7697C85C}" srcId="{019E1B0B-407F-4702-B821-F72D43A22FDB}" destId="{457C4638-3900-4DE3-8B01-15AA443E1B2D}" srcOrd="0" destOrd="0" parTransId="{32214302-D644-4403-9F16-758FFC1513B3}" sibTransId="{42C88A91-4A85-40C4-854F-F8829F944B8A}"/>
    <dgm:cxn modelId="{88D07173-7F7A-49AA-A93B-EFC6D756DD4C}" type="presOf" srcId="{019E1B0B-407F-4702-B821-F72D43A22FDB}" destId="{56517021-528A-4733-8E9C-308DB2A1B04E}" srcOrd="0" destOrd="0" presId="urn:diagrams.loki3.com/BracketList"/>
    <dgm:cxn modelId="{25B3C4A5-E0CA-4A11-BFEB-51C007EFD5B5}" srcId="{5FFE2C2D-9490-4525-8111-BA77AA919EFC}" destId="{17617D71-FE0C-441D-8980-7F81034E1B6B}" srcOrd="0" destOrd="0" parTransId="{2BC5512E-856C-4F38-80D9-D094B1A99C5C}" sibTransId="{BCC9D96B-3E20-44C0-99A8-1988BB6C50E5}"/>
    <dgm:cxn modelId="{9408FB81-08F6-4EEE-BB7F-80FB0B835CB4}" type="presOf" srcId="{C62238E2-F6AA-4A59-8AB3-8FEDF3BC3ADF}" destId="{2D6609F3-8E16-429B-858C-6F4D94D75EB6}" srcOrd="0" destOrd="0" presId="urn:diagrams.loki3.com/BracketList"/>
    <dgm:cxn modelId="{CEA7357E-83D6-4477-B053-E5B5C1A2DF8F}" srcId="{1F7E1B09-8887-4D23-98B7-BFBFAD084142}" destId="{7CCF8401-F9C2-47E5-8C3B-0720985AD776}" srcOrd="0" destOrd="0" parTransId="{63FDC9EC-1A6C-4BBE-8B35-266618AD0F55}" sibTransId="{BE61D52E-4731-45E5-9C12-F2B179A0EC2C}"/>
    <dgm:cxn modelId="{7CAB5E65-2D35-432B-BC7F-2A62D51F0B08}" srcId="{76E9D5D4-9E93-4441-917F-7E6E8AE27E92}" destId="{508B754E-EDE3-4829-93CE-2482881133FE}" srcOrd="3" destOrd="0" parTransId="{D9EDE331-3662-4B48-AECF-FE9390200BB7}" sibTransId="{3A9ED9A6-CFED-4C4C-95E6-9F0ADD1004D0}"/>
    <dgm:cxn modelId="{C02CA9E5-9171-42A4-B78B-C8E516F1A888}" type="presOf" srcId="{508B754E-EDE3-4829-93CE-2482881133FE}" destId="{92433190-D4A5-44FB-9F71-895EF69D2954}" srcOrd="0" destOrd="0" presId="urn:diagrams.loki3.com/BracketList"/>
    <dgm:cxn modelId="{B5D638B7-F5B6-46DE-A2B2-72B3036B4C41}" srcId="{76E9D5D4-9E93-4441-917F-7E6E8AE27E92}" destId="{5FFE2C2D-9490-4525-8111-BA77AA919EFC}" srcOrd="0" destOrd="0" parTransId="{F90FCBA1-CDEB-4B1C-9F64-790E6858E692}" sibTransId="{1E923533-F60B-483B-BCD0-A82B617C6640}"/>
    <dgm:cxn modelId="{25CDA236-AEAD-4074-ADFA-2325D5E1A25A}" type="presOf" srcId="{7CCF8401-F9C2-47E5-8C3B-0720985AD776}" destId="{AF3962FB-7474-460A-9D8F-F2EE2E620845}" srcOrd="0" destOrd="0" presId="urn:diagrams.loki3.com/BracketList"/>
    <dgm:cxn modelId="{F07DCE44-4D6F-49B1-BB48-16DF539AC5FA}" type="presOf" srcId="{5FFE2C2D-9490-4525-8111-BA77AA919EFC}" destId="{4CC7791B-8E8E-40B0-A96A-E2FFD78B5E62}" srcOrd="0" destOrd="0" presId="urn:diagrams.loki3.com/BracketList"/>
    <dgm:cxn modelId="{D47DDB5A-0212-43D9-8C3D-66A3DD802207}" type="presParOf" srcId="{A8FD6FF4-0891-4AC0-9F57-DF3107013193}" destId="{139893B3-7495-4411-9583-090192B60E9D}" srcOrd="0" destOrd="0" presId="urn:diagrams.loki3.com/BracketList"/>
    <dgm:cxn modelId="{B647E00C-8636-4B2E-A5E3-4D70C4F49BAD}" type="presParOf" srcId="{139893B3-7495-4411-9583-090192B60E9D}" destId="{4CC7791B-8E8E-40B0-A96A-E2FFD78B5E62}" srcOrd="0" destOrd="0" presId="urn:diagrams.loki3.com/BracketList"/>
    <dgm:cxn modelId="{5E029700-2BE5-48BD-B3FB-0EF20E32BEEB}" type="presParOf" srcId="{139893B3-7495-4411-9583-090192B60E9D}" destId="{045A564B-6543-43AF-8218-C5A44B934810}" srcOrd="1" destOrd="0" presId="urn:diagrams.loki3.com/BracketList"/>
    <dgm:cxn modelId="{BBC999EC-B992-4789-B38D-D1C0B465F23A}" type="presParOf" srcId="{139893B3-7495-4411-9583-090192B60E9D}" destId="{8281C3AC-99AA-4171-BAE0-F2AF720F6BD6}" srcOrd="2" destOrd="0" presId="urn:diagrams.loki3.com/BracketList"/>
    <dgm:cxn modelId="{127BC91F-6D0C-43C6-B1C5-CA64645CA098}" type="presParOf" srcId="{139893B3-7495-4411-9583-090192B60E9D}" destId="{78738884-928D-4682-8531-59C212ED4764}" srcOrd="3" destOrd="0" presId="urn:diagrams.loki3.com/BracketList"/>
    <dgm:cxn modelId="{DC350245-01D7-40BA-9579-E89F60B57B4D}" type="presParOf" srcId="{A8FD6FF4-0891-4AC0-9F57-DF3107013193}" destId="{63C38763-B469-4586-93F0-D098A360C799}" srcOrd="1" destOrd="0" presId="urn:diagrams.loki3.com/BracketList"/>
    <dgm:cxn modelId="{4D854794-4D2C-415B-8D2A-8D46C23FAC8F}" type="presParOf" srcId="{A8FD6FF4-0891-4AC0-9F57-DF3107013193}" destId="{D3A10763-EB78-47EC-848A-F6901DB33E9F}" srcOrd="2" destOrd="0" presId="urn:diagrams.loki3.com/BracketList"/>
    <dgm:cxn modelId="{86C8CFDF-11CD-481D-A1A8-CEDF4719F9CB}" type="presParOf" srcId="{D3A10763-EB78-47EC-848A-F6901DB33E9F}" destId="{C81A062C-CF2F-49A3-B2F3-A835BF2A53C9}" srcOrd="0" destOrd="0" presId="urn:diagrams.loki3.com/BracketList"/>
    <dgm:cxn modelId="{28913A72-38C3-4864-82F6-6D89A88AF57F}" type="presParOf" srcId="{D3A10763-EB78-47EC-848A-F6901DB33E9F}" destId="{15DF4D6F-77A6-4A0A-8544-06F209C7335D}" srcOrd="1" destOrd="0" presId="urn:diagrams.loki3.com/BracketList"/>
    <dgm:cxn modelId="{EC1EF762-F07B-420C-BE8F-208276BEE6EE}" type="presParOf" srcId="{D3A10763-EB78-47EC-848A-F6901DB33E9F}" destId="{C929D4E2-37C2-4D92-BA35-22272219F6AB}" srcOrd="2" destOrd="0" presId="urn:diagrams.loki3.com/BracketList"/>
    <dgm:cxn modelId="{1E06D38D-4613-4E90-8F28-32075ECF3F35}" type="presParOf" srcId="{D3A10763-EB78-47EC-848A-F6901DB33E9F}" destId="{AF3962FB-7474-460A-9D8F-F2EE2E620845}" srcOrd="3" destOrd="0" presId="urn:diagrams.loki3.com/BracketList"/>
    <dgm:cxn modelId="{AF6EDB2F-2989-4EF6-AE5F-376B604DF619}" type="presParOf" srcId="{A8FD6FF4-0891-4AC0-9F57-DF3107013193}" destId="{0521EE68-4EF7-435B-A2B4-DFB9E3DF5052}" srcOrd="3" destOrd="0" presId="urn:diagrams.loki3.com/BracketList"/>
    <dgm:cxn modelId="{C75C0692-9CA7-4C11-9CD7-279BCC2A7587}" type="presParOf" srcId="{A8FD6FF4-0891-4AC0-9F57-DF3107013193}" destId="{F442A770-9E88-4DC1-843A-734522B4941B}" srcOrd="4" destOrd="0" presId="urn:diagrams.loki3.com/BracketList"/>
    <dgm:cxn modelId="{F547811F-D736-4E6C-8BD6-C190EC777AEA}" type="presParOf" srcId="{F442A770-9E88-4DC1-843A-734522B4941B}" destId="{56517021-528A-4733-8E9C-308DB2A1B04E}" srcOrd="0" destOrd="0" presId="urn:diagrams.loki3.com/BracketList"/>
    <dgm:cxn modelId="{81033E41-F19E-4263-B33C-D70F092A2601}" type="presParOf" srcId="{F442A770-9E88-4DC1-843A-734522B4941B}" destId="{379B0708-FA8F-436C-9316-2ABE043D10DF}" srcOrd="1" destOrd="0" presId="urn:diagrams.loki3.com/BracketList"/>
    <dgm:cxn modelId="{FD2C9F37-EEBD-459E-928C-99409D4578BA}" type="presParOf" srcId="{F442A770-9E88-4DC1-843A-734522B4941B}" destId="{E5C3BEA7-6603-45E6-95B0-3B6903C69F45}" srcOrd="2" destOrd="0" presId="urn:diagrams.loki3.com/BracketList"/>
    <dgm:cxn modelId="{403A3522-1DF8-40FB-904C-6B90C08487D7}" type="presParOf" srcId="{F442A770-9E88-4DC1-843A-734522B4941B}" destId="{A22E5F36-EEE9-4273-990D-8FCB0395B3A8}" srcOrd="3" destOrd="0" presId="urn:diagrams.loki3.com/BracketList"/>
    <dgm:cxn modelId="{92DBE0D9-7614-4337-BA49-84D7BAFCBD05}" type="presParOf" srcId="{A8FD6FF4-0891-4AC0-9F57-DF3107013193}" destId="{AC0D792F-CBAD-4F8A-A87A-23744FDAC1B4}" srcOrd="5" destOrd="0" presId="urn:diagrams.loki3.com/BracketList"/>
    <dgm:cxn modelId="{DABD40CE-88D4-4941-A67A-5CD6606D9BAC}" type="presParOf" srcId="{A8FD6FF4-0891-4AC0-9F57-DF3107013193}" destId="{D4CBB39F-5D06-4419-83C8-95FB41FBEF4E}" srcOrd="6" destOrd="0" presId="urn:diagrams.loki3.com/BracketList"/>
    <dgm:cxn modelId="{CE91DE34-570D-4D5F-A16D-4F82F7234109}" type="presParOf" srcId="{D4CBB39F-5D06-4419-83C8-95FB41FBEF4E}" destId="{92433190-D4A5-44FB-9F71-895EF69D2954}" srcOrd="0" destOrd="0" presId="urn:diagrams.loki3.com/BracketList"/>
    <dgm:cxn modelId="{82322CEB-3B66-4FDE-8B65-2B08CFC31CAF}" type="presParOf" srcId="{D4CBB39F-5D06-4419-83C8-95FB41FBEF4E}" destId="{51E682CF-E069-4E29-B274-6616A5FB18D5}" srcOrd="1" destOrd="0" presId="urn:diagrams.loki3.com/BracketList"/>
    <dgm:cxn modelId="{A6D8BF4B-42EA-4BF6-9B22-D5039EE06C11}" type="presParOf" srcId="{D4CBB39F-5D06-4419-83C8-95FB41FBEF4E}" destId="{CF5B5744-5400-489A-9AA9-7C654F82EF17}" srcOrd="2" destOrd="0" presId="urn:diagrams.loki3.com/BracketList"/>
    <dgm:cxn modelId="{2CDE2280-074C-4CC5-9CA2-4B6F55DA1FDC}" type="presParOf" srcId="{D4CBB39F-5D06-4419-83C8-95FB41FBEF4E}" destId="{2D6609F3-8E16-429B-858C-6F4D94D75E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3150-E71A-4CC9-AD87-D6EEC1339429}">
      <dsp:nvSpPr>
        <dsp:cNvPr id="0" name=""/>
        <dsp:cNvSpPr/>
      </dsp:nvSpPr>
      <dsp:spPr>
        <a:xfrm>
          <a:off x="-4171662" y="-222374"/>
          <a:ext cx="4970711" cy="4970711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CABE0-32B1-4740-9604-2062EA8CE580}">
      <dsp:nvSpPr>
        <dsp:cNvPr id="0" name=""/>
        <dsp:cNvSpPr/>
      </dsp:nvSpPr>
      <dsp:spPr>
        <a:xfrm>
          <a:off x="418657" y="701495"/>
          <a:ext cx="2484384" cy="5677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6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Diarias</a:t>
          </a:r>
          <a:endParaRPr lang="es-SV" sz="2400" kern="1200" dirty="0"/>
        </a:p>
      </dsp:txBody>
      <dsp:txXfrm>
        <a:off x="418657" y="701495"/>
        <a:ext cx="2484384" cy="567732"/>
      </dsp:txXfrm>
    </dsp:sp>
    <dsp:sp modelId="{4BCF49B5-9E99-481C-8DE3-28E890B0C1CF}">
      <dsp:nvSpPr>
        <dsp:cNvPr id="0" name=""/>
        <dsp:cNvSpPr/>
      </dsp:nvSpPr>
      <dsp:spPr>
        <a:xfrm>
          <a:off x="63824" y="630528"/>
          <a:ext cx="709665" cy="709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1E66A0-0FED-4712-A8BC-EB153AE7AE89}">
      <dsp:nvSpPr>
        <dsp:cNvPr id="0" name=""/>
        <dsp:cNvSpPr/>
      </dsp:nvSpPr>
      <dsp:spPr>
        <a:xfrm>
          <a:off x="744152" y="1553241"/>
          <a:ext cx="2158889" cy="567732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6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Semanales</a:t>
          </a:r>
          <a:endParaRPr lang="es-SV" sz="2400" kern="1200" dirty="0"/>
        </a:p>
      </dsp:txBody>
      <dsp:txXfrm>
        <a:off x="744152" y="1553241"/>
        <a:ext cx="2158889" cy="567732"/>
      </dsp:txXfrm>
    </dsp:sp>
    <dsp:sp modelId="{BDF99218-234F-4F0C-9635-85B9C5635CB2}">
      <dsp:nvSpPr>
        <dsp:cNvPr id="0" name=""/>
        <dsp:cNvSpPr/>
      </dsp:nvSpPr>
      <dsp:spPr>
        <a:xfrm>
          <a:off x="389319" y="1482275"/>
          <a:ext cx="709665" cy="709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8C4FAD-79E2-4F7B-A714-2685B7FE3B23}">
      <dsp:nvSpPr>
        <dsp:cNvPr id="0" name=""/>
        <dsp:cNvSpPr/>
      </dsp:nvSpPr>
      <dsp:spPr>
        <a:xfrm>
          <a:off x="744152" y="2404988"/>
          <a:ext cx="2158889" cy="567732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6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Mensuales</a:t>
          </a:r>
          <a:endParaRPr lang="es-SV" sz="2400" kern="1200" dirty="0"/>
        </a:p>
      </dsp:txBody>
      <dsp:txXfrm>
        <a:off x="744152" y="2404988"/>
        <a:ext cx="2158889" cy="567732"/>
      </dsp:txXfrm>
    </dsp:sp>
    <dsp:sp modelId="{5B91B2ED-5853-4CCD-8C4C-84A95C6BA713}">
      <dsp:nvSpPr>
        <dsp:cNvPr id="0" name=""/>
        <dsp:cNvSpPr/>
      </dsp:nvSpPr>
      <dsp:spPr>
        <a:xfrm>
          <a:off x="389319" y="2334021"/>
          <a:ext cx="709665" cy="709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98856F0-EA27-4E23-9A4C-8CCFA819AE3F}">
      <dsp:nvSpPr>
        <dsp:cNvPr id="0" name=""/>
        <dsp:cNvSpPr/>
      </dsp:nvSpPr>
      <dsp:spPr>
        <a:xfrm>
          <a:off x="418657" y="3256735"/>
          <a:ext cx="2484384" cy="56773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6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Anuales</a:t>
          </a:r>
          <a:endParaRPr lang="es-SV" sz="2400" kern="1200" dirty="0"/>
        </a:p>
      </dsp:txBody>
      <dsp:txXfrm>
        <a:off x="418657" y="3256735"/>
        <a:ext cx="2484384" cy="567732"/>
      </dsp:txXfrm>
    </dsp:sp>
    <dsp:sp modelId="{940D4B41-D2B7-4328-9B5B-B2DD4A5C7AF6}">
      <dsp:nvSpPr>
        <dsp:cNvPr id="0" name=""/>
        <dsp:cNvSpPr/>
      </dsp:nvSpPr>
      <dsp:spPr>
        <a:xfrm>
          <a:off x="63824" y="3185768"/>
          <a:ext cx="709665" cy="709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7791B-8E8E-40B0-A96A-E2FFD78B5E62}">
      <dsp:nvSpPr>
        <dsp:cNvPr id="0" name=""/>
        <dsp:cNvSpPr/>
      </dsp:nvSpPr>
      <dsp:spPr>
        <a:xfrm>
          <a:off x="1447" y="475281"/>
          <a:ext cx="740316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 dirty="0"/>
        </a:p>
      </dsp:txBody>
      <dsp:txXfrm>
        <a:off x="1447" y="475281"/>
        <a:ext cx="740316" cy="297000"/>
      </dsp:txXfrm>
    </dsp:sp>
    <dsp:sp modelId="{045A564B-6543-43AF-8218-C5A44B934810}">
      <dsp:nvSpPr>
        <dsp:cNvPr id="0" name=""/>
        <dsp:cNvSpPr/>
      </dsp:nvSpPr>
      <dsp:spPr>
        <a:xfrm>
          <a:off x="741763" y="141156"/>
          <a:ext cx="148063" cy="965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38884-928D-4682-8531-59C212ED4764}">
      <dsp:nvSpPr>
        <dsp:cNvPr id="0" name=""/>
        <dsp:cNvSpPr/>
      </dsp:nvSpPr>
      <dsp:spPr>
        <a:xfrm>
          <a:off x="949052" y="141156"/>
          <a:ext cx="2013660" cy="9652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Cada día es una oportunidad de lograr su meta de renovación espiritual. </a:t>
          </a:r>
          <a:endParaRPr lang="es-SV" sz="1500" kern="1200" dirty="0"/>
        </a:p>
      </dsp:txBody>
      <dsp:txXfrm>
        <a:off x="949052" y="141156"/>
        <a:ext cx="2013660" cy="965250"/>
      </dsp:txXfrm>
    </dsp:sp>
    <dsp:sp modelId="{C81A062C-CF2F-49A3-B2F3-A835BF2A53C9}">
      <dsp:nvSpPr>
        <dsp:cNvPr id="0" name=""/>
        <dsp:cNvSpPr/>
      </dsp:nvSpPr>
      <dsp:spPr>
        <a:xfrm>
          <a:off x="1447" y="1383156"/>
          <a:ext cx="740316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 dirty="0"/>
        </a:p>
      </dsp:txBody>
      <dsp:txXfrm>
        <a:off x="1447" y="1383156"/>
        <a:ext cx="740316" cy="297000"/>
      </dsp:txXfrm>
    </dsp:sp>
    <dsp:sp modelId="{15DF4D6F-77A6-4A0A-8544-06F209C7335D}">
      <dsp:nvSpPr>
        <dsp:cNvPr id="0" name=""/>
        <dsp:cNvSpPr/>
      </dsp:nvSpPr>
      <dsp:spPr>
        <a:xfrm>
          <a:off x="741763" y="1160406"/>
          <a:ext cx="148063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962FB-7474-460A-9D8F-F2EE2E620845}">
      <dsp:nvSpPr>
        <dsp:cNvPr id="0" name=""/>
        <dsp:cNvSpPr/>
      </dsp:nvSpPr>
      <dsp:spPr>
        <a:xfrm>
          <a:off x="949052" y="1160406"/>
          <a:ext cx="2013660" cy="742500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Cada sábado, es otra oportunidad para otra meta espiritual.</a:t>
          </a:r>
          <a:endParaRPr lang="es-SV" sz="1500" kern="1200" dirty="0"/>
        </a:p>
      </dsp:txBody>
      <dsp:txXfrm>
        <a:off x="949052" y="1160406"/>
        <a:ext cx="2013660" cy="742500"/>
      </dsp:txXfrm>
    </dsp:sp>
    <dsp:sp modelId="{56517021-528A-4733-8E9C-308DB2A1B04E}">
      <dsp:nvSpPr>
        <dsp:cNvPr id="0" name=""/>
        <dsp:cNvSpPr/>
      </dsp:nvSpPr>
      <dsp:spPr>
        <a:xfrm>
          <a:off x="1447" y="2179656"/>
          <a:ext cx="740316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 dirty="0"/>
        </a:p>
      </dsp:txBody>
      <dsp:txXfrm>
        <a:off x="1447" y="2179656"/>
        <a:ext cx="740316" cy="297000"/>
      </dsp:txXfrm>
    </dsp:sp>
    <dsp:sp modelId="{379B0708-FA8F-436C-9316-2ABE043D10DF}">
      <dsp:nvSpPr>
        <dsp:cNvPr id="0" name=""/>
        <dsp:cNvSpPr/>
      </dsp:nvSpPr>
      <dsp:spPr>
        <a:xfrm>
          <a:off x="741763" y="1956906"/>
          <a:ext cx="148063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E5F36-EEE9-4273-990D-8FCB0395B3A8}">
      <dsp:nvSpPr>
        <dsp:cNvPr id="0" name=""/>
        <dsp:cNvSpPr/>
      </dsp:nvSpPr>
      <dsp:spPr>
        <a:xfrm>
          <a:off x="949052" y="1956906"/>
          <a:ext cx="2013660" cy="74250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Cada mes puede establecer una nueva meta.</a:t>
          </a:r>
          <a:endParaRPr lang="es-SV" sz="1500" kern="1200" dirty="0"/>
        </a:p>
      </dsp:txBody>
      <dsp:txXfrm>
        <a:off x="949052" y="1956906"/>
        <a:ext cx="2013660" cy="742500"/>
      </dsp:txXfrm>
    </dsp:sp>
    <dsp:sp modelId="{92433190-D4A5-44FB-9F71-895EF69D2954}">
      <dsp:nvSpPr>
        <dsp:cNvPr id="0" name=""/>
        <dsp:cNvSpPr/>
      </dsp:nvSpPr>
      <dsp:spPr>
        <a:xfrm>
          <a:off x="1447" y="3189625"/>
          <a:ext cx="740316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 dirty="0"/>
        </a:p>
      </dsp:txBody>
      <dsp:txXfrm>
        <a:off x="1447" y="3189625"/>
        <a:ext cx="740316" cy="297000"/>
      </dsp:txXfrm>
    </dsp:sp>
    <dsp:sp modelId="{51E682CF-E069-4E29-B274-6616A5FB18D5}">
      <dsp:nvSpPr>
        <dsp:cNvPr id="0" name=""/>
        <dsp:cNvSpPr/>
      </dsp:nvSpPr>
      <dsp:spPr>
        <a:xfrm>
          <a:off x="741763" y="2753406"/>
          <a:ext cx="148063" cy="1169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609F3-8E16-429B-858C-6F4D94D75EB6}">
      <dsp:nvSpPr>
        <dsp:cNvPr id="0" name=""/>
        <dsp:cNvSpPr/>
      </dsp:nvSpPr>
      <dsp:spPr>
        <a:xfrm>
          <a:off x="949052" y="2753406"/>
          <a:ext cx="2013660" cy="116943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Cada año lo aprovecha para trazarse una nueva meta para renovar su vida espiritual. </a:t>
          </a:r>
          <a:endParaRPr lang="es-SV" sz="1500" kern="1200" dirty="0"/>
        </a:p>
      </dsp:txBody>
      <dsp:txXfrm>
        <a:off x="949052" y="2753406"/>
        <a:ext cx="2013660" cy="1169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7791B-8E8E-40B0-A96A-E2FFD78B5E62}">
      <dsp:nvSpPr>
        <dsp:cNvPr id="0" name=""/>
        <dsp:cNvSpPr/>
      </dsp:nvSpPr>
      <dsp:spPr>
        <a:xfrm>
          <a:off x="1710" y="570399"/>
          <a:ext cx="875072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/>
        </a:p>
      </dsp:txBody>
      <dsp:txXfrm>
        <a:off x="1710" y="570399"/>
        <a:ext cx="875072" cy="277200"/>
      </dsp:txXfrm>
    </dsp:sp>
    <dsp:sp modelId="{045A564B-6543-43AF-8218-C5A44B934810}">
      <dsp:nvSpPr>
        <dsp:cNvPr id="0" name=""/>
        <dsp:cNvSpPr/>
      </dsp:nvSpPr>
      <dsp:spPr>
        <a:xfrm>
          <a:off x="876783" y="163262"/>
          <a:ext cx="175014" cy="1091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38884-928D-4682-8531-59C212ED4764}">
      <dsp:nvSpPr>
        <dsp:cNvPr id="0" name=""/>
        <dsp:cNvSpPr/>
      </dsp:nvSpPr>
      <dsp:spPr>
        <a:xfrm>
          <a:off x="1121803" y="163262"/>
          <a:ext cx="2380197" cy="10914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La actividad laboral de algunos les permite recibir un ingreso diario. En este caso la persona establece una meta de ahorro diario. </a:t>
          </a:r>
          <a:endParaRPr lang="es-SV" sz="1400" kern="1200" dirty="0"/>
        </a:p>
      </dsp:txBody>
      <dsp:txXfrm>
        <a:off x="1121803" y="163262"/>
        <a:ext cx="2380197" cy="1091475"/>
      </dsp:txXfrm>
    </dsp:sp>
    <dsp:sp modelId="{C81A062C-CF2F-49A3-B2F3-A835BF2A53C9}">
      <dsp:nvSpPr>
        <dsp:cNvPr id="0" name=""/>
        <dsp:cNvSpPr/>
      </dsp:nvSpPr>
      <dsp:spPr>
        <a:xfrm>
          <a:off x="1710" y="1513037"/>
          <a:ext cx="875072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/>
        </a:p>
      </dsp:txBody>
      <dsp:txXfrm>
        <a:off x="1710" y="1513037"/>
        <a:ext cx="875072" cy="277200"/>
      </dsp:txXfrm>
    </dsp:sp>
    <dsp:sp modelId="{15DF4D6F-77A6-4A0A-8544-06F209C7335D}">
      <dsp:nvSpPr>
        <dsp:cNvPr id="0" name=""/>
        <dsp:cNvSpPr/>
      </dsp:nvSpPr>
      <dsp:spPr>
        <a:xfrm>
          <a:off x="876783" y="1305137"/>
          <a:ext cx="175014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962FB-7474-460A-9D8F-F2EE2E620845}">
      <dsp:nvSpPr>
        <dsp:cNvPr id="0" name=""/>
        <dsp:cNvSpPr/>
      </dsp:nvSpPr>
      <dsp:spPr>
        <a:xfrm>
          <a:off x="1121803" y="1305137"/>
          <a:ext cx="2380197" cy="693000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smtClean="0"/>
            <a:t>Otros reciben un ingreso semanal, por lo que fijarían una meta de ahorro semanal.</a:t>
          </a:r>
          <a:endParaRPr lang="es-SV" sz="1400" kern="1200" dirty="0"/>
        </a:p>
      </dsp:txBody>
      <dsp:txXfrm>
        <a:off x="1121803" y="1305137"/>
        <a:ext cx="2380197" cy="693000"/>
      </dsp:txXfrm>
    </dsp:sp>
    <dsp:sp modelId="{56517021-528A-4733-8E9C-308DB2A1B04E}">
      <dsp:nvSpPr>
        <dsp:cNvPr id="0" name=""/>
        <dsp:cNvSpPr/>
      </dsp:nvSpPr>
      <dsp:spPr>
        <a:xfrm>
          <a:off x="1710" y="2360387"/>
          <a:ext cx="875072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/>
        </a:p>
      </dsp:txBody>
      <dsp:txXfrm>
        <a:off x="1710" y="2360387"/>
        <a:ext cx="875072" cy="277200"/>
      </dsp:txXfrm>
    </dsp:sp>
    <dsp:sp modelId="{379B0708-FA8F-436C-9316-2ABE043D10DF}">
      <dsp:nvSpPr>
        <dsp:cNvPr id="0" name=""/>
        <dsp:cNvSpPr/>
      </dsp:nvSpPr>
      <dsp:spPr>
        <a:xfrm>
          <a:off x="876783" y="2048537"/>
          <a:ext cx="175014" cy="900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E5F36-EEE9-4273-990D-8FCB0395B3A8}">
      <dsp:nvSpPr>
        <dsp:cNvPr id="0" name=""/>
        <dsp:cNvSpPr/>
      </dsp:nvSpPr>
      <dsp:spPr>
        <a:xfrm>
          <a:off x="1121803" y="2048537"/>
          <a:ext cx="2380197" cy="90090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Otros reciben un ingreso mensual, por lo que establecerían un ahorro mensual.</a:t>
          </a:r>
          <a:endParaRPr lang="es-SV" sz="1400" kern="1200" dirty="0"/>
        </a:p>
      </dsp:txBody>
      <dsp:txXfrm>
        <a:off x="1121803" y="2048537"/>
        <a:ext cx="2380197" cy="900900"/>
      </dsp:txXfrm>
    </dsp:sp>
    <dsp:sp modelId="{92433190-D4A5-44FB-9F71-895EF69D2954}">
      <dsp:nvSpPr>
        <dsp:cNvPr id="0" name=""/>
        <dsp:cNvSpPr/>
      </dsp:nvSpPr>
      <dsp:spPr>
        <a:xfrm>
          <a:off x="1710" y="3311687"/>
          <a:ext cx="875072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/>
        </a:p>
      </dsp:txBody>
      <dsp:txXfrm>
        <a:off x="1710" y="3311687"/>
        <a:ext cx="875072" cy="277200"/>
      </dsp:txXfrm>
    </dsp:sp>
    <dsp:sp modelId="{51E682CF-E069-4E29-B274-6616A5FB18D5}">
      <dsp:nvSpPr>
        <dsp:cNvPr id="0" name=""/>
        <dsp:cNvSpPr/>
      </dsp:nvSpPr>
      <dsp:spPr>
        <a:xfrm>
          <a:off x="876783" y="2999837"/>
          <a:ext cx="175014" cy="900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609F3-8E16-429B-858C-6F4D94D75EB6}">
      <dsp:nvSpPr>
        <dsp:cNvPr id="0" name=""/>
        <dsp:cNvSpPr/>
      </dsp:nvSpPr>
      <dsp:spPr>
        <a:xfrm>
          <a:off x="1121803" y="2999837"/>
          <a:ext cx="2380197" cy="9009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Todos, sin importar cada cuanto tiempo reciben sus ingresos podrían establecer una meta de ahorro anual.</a:t>
          </a:r>
          <a:endParaRPr lang="es-SV" sz="1400" kern="1200" dirty="0"/>
        </a:p>
      </dsp:txBody>
      <dsp:txXfrm>
        <a:off x="1121803" y="2999837"/>
        <a:ext cx="2380197" cy="90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Lista de corchetes verticales"/>
  <dgm:desc val="Úsela para mostrar bloques agrupados de información. Funciona bien con grandes cantidades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Lista de corchetes verticales"/>
  <dgm:desc val="Úsela para mostrar bloques agrupados de información. Funciona bien con grandes cantidades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t>20/10/2013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67944" y="836712"/>
            <a:ext cx="4803014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996952"/>
            <a:ext cx="524250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Pablo, el forjador de metas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041" y="2564904"/>
            <a:ext cx="4668033" cy="350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746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3:14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Sigo </a:t>
            </a: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avanzando hacia la meta para ganar el premio que Dios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ofrece.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3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3:12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No es que ya lo haya conseguido todo, o que ya sea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perfecto.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6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3:16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En todo caso, vivamos de acuerdo con lo que ya hemos alcanzado.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5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3:13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Olvidando </a:t>
            </a: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lo que queda atrás y esforzándome por alcanzar lo que está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delante.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“sigo avanzando hacia la meta”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2204864"/>
            <a:ext cx="3528392" cy="4001074"/>
          </a:xfrm>
        </p:spPr>
        <p:txBody>
          <a:bodyPr>
            <a:normAutofit/>
          </a:bodyPr>
          <a:lstStyle/>
          <a:p>
            <a:r>
              <a:rPr lang="es-SV" dirty="0"/>
              <a:t>“esforzándome por alcanzar lo que está delante</a:t>
            </a:r>
            <a:r>
              <a:rPr lang="es-SV" dirty="0" smtClean="0"/>
              <a:t>”</a:t>
            </a:r>
          </a:p>
          <a:p>
            <a:r>
              <a:rPr lang="es-SV" dirty="0" smtClean="0"/>
              <a:t>“</a:t>
            </a:r>
            <a:r>
              <a:rPr lang="es-SV" dirty="0"/>
              <a:t>sigo adelante</a:t>
            </a:r>
            <a:r>
              <a:rPr lang="es-SV" dirty="0" smtClean="0"/>
              <a:t>”</a:t>
            </a:r>
          </a:p>
          <a:p>
            <a:r>
              <a:rPr lang="es-SV" dirty="0" smtClean="0"/>
              <a:t>“</a:t>
            </a:r>
            <a:r>
              <a:rPr lang="es-SV" dirty="0"/>
              <a:t>sigo avanzando”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772816"/>
            <a:ext cx="2736304" cy="43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657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“ganar el premio que Dios ofrece</a:t>
            </a:r>
            <a:r>
              <a:rPr lang="es-SV" dirty="0" smtClean="0"/>
              <a:t>”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1988840"/>
            <a:ext cx="3528392" cy="4001074"/>
          </a:xfrm>
        </p:spPr>
        <p:txBody>
          <a:bodyPr>
            <a:normAutofit lnSpcReduction="10000"/>
          </a:bodyPr>
          <a:lstStyle/>
          <a:p>
            <a:r>
              <a:rPr lang="es-SV" dirty="0"/>
              <a:t>¡Y qué premio! </a:t>
            </a:r>
            <a:endParaRPr lang="es-SV" dirty="0" smtClean="0"/>
          </a:p>
          <a:p>
            <a:r>
              <a:rPr lang="es-SV" dirty="0" smtClean="0"/>
              <a:t>¡</a:t>
            </a:r>
            <a:r>
              <a:rPr lang="es-SV" dirty="0"/>
              <a:t>Nada menos que la “corona de justicia”! </a:t>
            </a:r>
            <a:endParaRPr lang="es-SV" dirty="0" smtClean="0"/>
          </a:p>
          <a:p>
            <a:r>
              <a:rPr lang="es-SV" dirty="0" smtClean="0"/>
              <a:t>¡</a:t>
            </a:r>
            <a:r>
              <a:rPr lang="es-SV" dirty="0"/>
              <a:t>La vida eterna! </a:t>
            </a:r>
            <a:endParaRPr lang="es-SV" dirty="0" smtClean="0"/>
          </a:p>
          <a:p>
            <a:r>
              <a:rPr lang="es-SV" dirty="0" smtClean="0"/>
              <a:t>El </a:t>
            </a:r>
            <a:r>
              <a:rPr lang="es-SV" dirty="0"/>
              <a:t>supremo objetivo de todo hijo de Dios.</a:t>
            </a:r>
          </a:p>
        </p:txBody>
      </p:sp>
      <p:pic>
        <p:nvPicPr>
          <p:cNvPr id="5122" name="Picture 2" descr="http://bimg2.mlstatic.com/corona-de-laurel-de-plata-del-ano-1892_MLM-F-3255907428_10201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0001" y="1988841"/>
            <a:ext cx="4124000" cy="38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32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 Timoteo 4:7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772816"/>
            <a:ext cx="36827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He peleado la buena batalla, he terminado la carrera, me he mantenido en la fe.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9" r="16970"/>
          <a:stretch/>
        </p:blipFill>
        <p:spPr>
          <a:xfrm>
            <a:off x="0" y="1916832"/>
            <a:ext cx="4872638" cy="39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0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>
                <a:effectLst/>
              </a:rPr>
              <a:t>Julia Rivera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2204864"/>
            <a:ext cx="3528392" cy="4001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HN" dirty="0" smtClean="0"/>
              <a:t>“</a:t>
            </a:r>
            <a:r>
              <a:rPr lang="es-HN" dirty="0"/>
              <a:t>Hay un temor en cada kilómetro porque piensas que te quedas, pero uno debe trabajar con la mente y decir que sí se puede</a:t>
            </a:r>
            <a:r>
              <a:rPr lang="es-HN" dirty="0" smtClean="0"/>
              <a:t>”</a:t>
            </a:r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806372"/>
            <a:ext cx="3312368" cy="43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841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>
                <a:effectLst/>
              </a:rPr>
              <a:t>Osvaldo Suárez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2204864"/>
            <a:ext cx="3528392" cy="4001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HN" dirty="0"/>
              <a:t>“Son 42 kilómetros en los que hay que mantener la mente despejada”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700808"/>
            <a:ext cx="3202536" cy="44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8800" dirty="0"/>
              <a:t>FORJADOR DE METAS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>
                <a:effectLst/>
              </a:rPr>
              <a:t>Haile</a:t>
            </a:r>
            <a:r>
              <a:rPr lang="es-HN" dirty="0">
                <a:effectLst/>
              </a:rPr>
              <a:t> </a:t>
            </a:r>
            <a:r>
              <a:rPr lang="es-HN" dirty="0" err="1">
                <a:effectLst/>
              </a:rPr>
              <a:t>Gebrselassie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2204864"/>
            <a:ext cx="3528392" cy="4001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dirty="0" smtClean="0"/>
              <a:t>“Lo </a:t>
            </a:r>
            <a:r>
              <a:rPr lang="es-SV" dirty="0"/>
              <a:t>más difícil no es el cuerpo. Es la mente”</a:t>
            </a:r>
            <a:endParaRPr lang="es-SV" dirty="0"/>
          </a:p>
        </p:txBody>
      </p:sp>
      <p:pic>
        <p:nvPicPr>
          <p:cNvPr id="1030" name="Picture 6" descr="http://www.runblogrun.com/images/Dubai09%20thumb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09160" cy="45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5981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3:13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debemos tener </a:t>
            </a: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este modo de pensar.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El santuario y nuestros objetivos</a:t>
            </a:r>
            <a:endParaRPr lang="es-SV" sz="6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041" y="2564904"/>
            <a:ext cx="4668033" cy="3501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0709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1 Corintios 9:26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"Así que yo no corro como quien no tiene meta". 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19" y="1700808"/>
            <a:ext cx="3096344" cy="45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0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Números 28 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1772816"/>
            <a:ext cx="3168352" cy="4433122"/>
          </a:xfrm>
        </p:spPr>
        <p:txBody>
          <a:bodyPr>
            <a:normAutofit fontScale="70000" lnSpcReduction="20000"/>
          </a:bodyPr>
          <a:lstStyle/>
          <a:p>
            <a:r>
              <a:rPr lang="es-SV" dirty="0"/>
              <a:t>Dios le entrega a Israel un calendario </a:t>
            </a:r>
            <a:r>
              <a:rPr lang="es-SV" dirty="0" smtClean="0"/>
              <a:t>litúrgico.</a:t>
            </a:r>
          </a:p>
          <a:p>
            <a:r>
              <a:rPr lang="es-SV" dirty="0"/>
              <a:t>E</a:t>
            </a:r>
            <a:r>
              <a:rPr lang="es-SV" dirty="0" smtClean="0"/>
              <a:t>ste </a:t>
            </a:r>
            <a:r>
              <a:rPr lang="es-SV" dirty="0"/>
              <a:t>calendario es el factor </a:t>
            </a:r>
            <a:r>
              <a:rPr lang="es-SV" dirty="0" smtClean="0"/>
              <a:t>tiempo.</a:t>
            </a:r>
          </a:p>
          <a:p>
            <a:r>
              <a:rPr lang="es-SV" dirty="0" smtClean="0"/>
              <a:t>Todas </a:t>
            </a:r>
            <a:r>
              <a:rPr lang="es-SV" dirty="0"/>
              <a:t>las actividades se relacionaban con la vida espiritual del </a:t>
            </a:r>
            <a:r>
              <a:rPr lang="es-SV" dirty="0" smtClean="0"/>
              <a:t>israelita.</a:t>
            </a:r>
          </a:p>
          <a:p>
            <a:r>
              <a:rPr lang="es-SV" dirty="0" smtClean="0"/>
              <a:t>Cada </a:t>
            </a:r>
            <a:r>
              <a:rPr lang="es-SV" dirty="0"/>
              <a:t>día, </a:t>
            </a:r>
            <a:r>
              <a:rPr lang="es-SV" dirty="0" smtClean="0"/>
              <a:t>cada semana, cada mes y cada año </a:t>
            </a:r>
            <a:r>
              <a:rPr lang="es-SV" dirty="0"/>
              <a:t>había una nueva oportunidad de renovar la vida </a:t>
            </a:r>
            <a:r>
              <a:rPr lang="es-SV" dirty="0" smtClean="0"/>
              <a:t>espiritual.</a:t>
            </a:r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700808"/>
            <a:ext cx="4032448" cy="46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700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Números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28: 3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20072" y="1772816"/>
            <a:ext cx="3466728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Todos los días me deben traer para el holocausto continuo dos corderos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2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50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Números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28: 9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20072" y="1772816"/>
            <a:ext cx="3466728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Cada sábado ofrecerás dos corderos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2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03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Números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28: 14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772816"/>
            <a:ext cx="36827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Este es el holocausto que debes presentar durante todo el año, una vez al mes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2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782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Números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28: 16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772816"/>
            <a:ext cx="36827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La Pascua del Señor se celebrará el día catorce del mes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primero.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2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29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 smtClean="0"/>
              <a:t>Los hijos de Dios debemos tener metas:</a:t>
            </a:r>
            <a:endParaRPr lang="es-SV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841590"/>
              </p:ext>
            </p:extLst>
          </p:nvPr>
        </p:nvGraphicFramePr>
        <p:xfrm>
          <a:off x="1028819" y="1628800"/>
          <a:ext cx="2952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7909154"/>
              </p:ext>
            </p:extLst>
          </p:nvPr>
        </p:nvGraphicFramePr>
        <p:xfrm>
          <a:off x="3333075" y="1988840"/>
          <a:ext cx="29641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736935"/>
              </p:ext>
            </p:extLst>
          </p:nvPr>
        </p:nvGraphicFramePr>
        <p:xfrm>
          <a:off x="5508104" y="1988840"/>
          <a:ext cx="3503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283968" y="16288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Área Espiritual</a:t>
            </a:r>
            <a:endParaRPr lang="es-SV" dirty="0"/>
          </a:p>
        </p:txBody>
      </p:sp>
      <p:sp>
        <p:nvSpPr>
          <p:cNvPr id="8" name="CuadroTexto 7"/>
          <p:cNvSpPr txBox="1"/>
          <p:nvPr/>
        </p:nvSpPr>
        <p:spPr>
          <a:xfrm>
            <a:off x="6804248" y="16288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Ahorro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77497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Filipenses 3:14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Sigo </a:t>
            </a: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avanzando hacia la meta para ganar el premio que Dios </a:t>
            </a:r>
            <a:r>
              <a:rPr lang="es-SV" sz="4000" b="1" dirty="0" smtClean="0">
                <a:latin typeface="Times New Roman" pitchFamily="18" charset="0"/>
                <a:cs typeface="Times New Roman" pitchFamily="18" charset="0"/>
              </a:rPr>
              <a:t>ofrece.</a:t>
            </a:r>
            <a:endParaRPr lang="es-SV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7160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 Timoteo 4:7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772816"/>
            <a:ext cx="36827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He peleado la buena batalla, he terminado la carrera, me he mantenido en la fe.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9" r="16970"/>
          <a:stretch/>
        </p:blipFill>
        <p:spPr>
          <a:xfrm>
            <a:off x="0" y="1916832"/>
            <a:ext cx="4872638" cy="39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6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 Timoteo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4:8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348880"/>
            <a:ext cx="3972196" cy="3672408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772816"/>
            <a:ext cx="36827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Por lo demás me espera la corona de justicia que el Señor, el juez justo, me otorgará en aquel día; y no sólo a mí, sino también a todos los que con amor hayan esperado su venida.</a:t>
            </a:r>
            <a:endParaRPr lang="es-SV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5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142" y="1988840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988840"/>
            <a:ext cx="4608512" cy="39746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SV" i="1" dirty="0"/>
              <a:t>Si hay algún tropiezo diga como el apóstol Pablo: “olvidando lo que queda atrás y esforzándome por alcanzar lo que está delante”. Repítase una y otra vez: “sigo adelante esperando alcanzar aquello para lo cual Cristo Jesús me alcanzó a mí”. Dese ánimo recordando la promesa de la corona de justicia para todos los que llegan a la meta diciendo: "Sigo avanzando hacia la meta para ganar el premio que Dios ofrece". Ese es su objetivo, el más grande de su vida. ¡Sea un forjador de metas!</a:t>
            </a:r>
            <a:endParaRPr lang="es-SV" i="1" dirty="0"/>
          </a:p>
        </p:txBody>
      </p:sp>
    </p:spTree>
    <p:extLst>
      <p:ext uri="{BB962C8B-B14F-4D97-AF65-F5344CB8AC3E}">
        <p14:creationId xmlns:p14="http://schemas.microsoft.com/office/powerpoint/2010/main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>
                <a:effectLst/>
              </a:rPr>
              <a:t>U</a:t>
            </a:r>
            <a:r>
              <a:rPr lang="es-SV" dirty="0" smtClean="0">
                <a:effectLst/>
              </a:rPr>
              <a:t>na </a:t>
            </a:r>
            <a:r>
              <a:rPr lang="es-SV" dirty="0">
                <a:effectLst/>
              </a:rPr>
              <a:t>de las compañías más exitosas del mundo</a:t>
            </a:r>
            <a:endParaRPr lang="es-SV" sz="1800" dirty="0"/>
          </a:p>
        </p:txBody>
      </p:sp>
      <p:pic>
        <p:nvPicPr>
          <p:cNvPr id="4" name="Picture 2" descr="http://www.estudionadjar.cl/blog/wp-content/uploads/2011/03/gemongramblue-pms7455300dp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929644" cy="39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43608" y="2132856"/>
            <a:ext cx="4293207" cy="4165923"/>
          </a:xfrm>
        </p:spPr>
        <p:txBody>
          <a:bodyPr/>
          <a:lstStyle/>
          <a:p>
            <a:pPr marL="0" indent="0" algn="ctr">
              <a:buNone/>
            </a:pPr>
            <a:r>
              <a:rPr lang="es-SV" dirty="0" smtClean="0"/>
              <a:t>Entre </a:t>
            </a:r>
            <a:r>
              <a:rPr lang="es-SV" dirty="0"/>
              <a:t>1981 y 2001 General </a:t>
            </a:r>
            <a:r>
              <a:rPr lang="es-SV" dirty="0" err="1"/>
              <a:t>Eletric</a:t>
            </a:r>
            <a:r>
              <a:rPr lang="es-SV" dirty="0"/>
              <a:t> generó utilidades por valor de unos </a:t>
            </a:r>
            <a:r>
              <a:rPr lang="es-SV" sz="4800" b="1" dirty="0"/>
              <a:t>400 mil millones </a:t>
            </a:r>
            <a:r>
              <a:rPr lang="es-SV" dirty="0"/>
              <a:t>de dólares</a:t>
            </a:r>
          </a:p>
        </p:txBody>
      </p:sp>
    </p:spTree>
    <p:extLst>
      <p:ext uri="{BB962C8B-B14F-4D97-AF65-F5344CB8AC3E}">
        <p14:creationId xmlns:p14="http://schemas.microsoft.com/office/powerpoint/2010/main" val="24886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vida es una empresa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93701"/>
              </p:ext>
            </p:extLst>
          </p:nvPr>
        </p:nvGraphicFramePr>
        <p:xfrm>
          <a:off x="1187450" y="1600200"/>
          <a:ext cx="7499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08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 de la Vida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3528392" cy="4525963"/>
          </a:xfrm>
        </p:spPr>
        <p:txBody>
          <a:bodyPr/>
          <a:lstStyle/>
          <a:p>
            <a:r>
              <a:rPr lang="es-SV" dirty="0"/>
              <a:t>¿Cuáles son los objetivos de su vida?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Puede enumerarlos?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Qué plan bien elaborado tiene para alcanzarlos? </a:t>
            </a:r>
          </a:p>
        </p:txBody>
      </p:sp>
      <p:pic>
        <p:nvPicPr>
          <p:cNvPr id="2050" name="Picture 2" descr="http://knoxvillehomesaver.com/wp-content/uploads/2013/08/Man-With-Question-0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20" y="2708920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859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Ejemplo: objetivos </a:t>
            </a:r>
            <a:r>
              <a:rPr lang="es-SV" dirty="0"/>
              <a:t>espirituales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2068615"/>
            <a:ext cx="4392488" cy="4137323"/>
          </a:xfrm>
        </p:spPr>
        <p:txBody>
          <a:bodyPr>
            <a:normAutofit fontScale="85000" lnSpcReduction="10000"/>
          </a:bodyPr>
          <a:lstStyle/>
          <a:p>
            <a:r>
              <a:rPr lang="es-SV" dirty="0"/>
              <a:t>Levantarse temprano por la mañana a orar veinte o treinta minutos es uno de esos objetivos. </a:t>
            </a:r>
            <a:endParaRPr lang="es-SV" dirty="0" smtClean="0"/>
          </a:p>
          <a:p>
            <a:r>
              <a:rPr lang="es-SV" dirty="0" smtClean="0"/>
              <a:t>Leerse </a:t>
            </a:r>
            <a:r>
              <a:rPr lang="es-SV" dirty="0"/>
              <a:t>diariamente al menos tres capítulos de la Biblia es otro. </a:t>
            </a:r>
            <a:endParaRPr lang="es-SV" dirty="0" smtClean="0"/>
          </a:p>
          <a:p>
            <a:r>
              <a:rPr lang="es-SV" dirty="0" smtClean="0"/>
              <a:t>También </a:t>
            </a:r>
            <a:r>
              <a:rPr lang="es-SV" dirty="0"/>
              <a:t>lo es estudiar cada día su lección de la Escuela Sabática y leer su matutina. </a:t>
            </a:r>
          </a:p>
        </p:txBody>
      </p:sp>
      <p:pic>
        <p:nvPicPr>
          <p:cNvPr id="3074" name="Picture 2" descr="http://reynaldotoledo.files.wordpress.com/2012/08/lector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716"/>
          <a:stretch/>
        </p:blipFill>
        <p:spPr bwMode="auto">
          <a:xfrm flipH="1">
            <a:off x="6300192" y="1772816"/>
            <a:ext cx="2458082" cy="44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553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Ejemplo: objetivo ahorrar.</a:t>
            </a:r>
            <a:endParaRPr lang="es-SV" dirty="0"/>
          </a:p>
        </p:txBody>
      </p:sp>
      <p:pic>
        <p:nvPicPr>
          <p:cNvPr id="4098" name="Picture 2" descr="http://1.bp.blogspot.com/-i59umhhoroU/TcGjA7h0doI/AAAAAAAAB3k/ll46TivLQuI/s1600/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4001074" cy="400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2068615"/>
            <a:ext cx="4392488" cy="4137323"/>
          </a:xfrm>
        </p:spPr>
        <p:txBody>
          <a:bodyPr>
            <a:normAutofit fontScale="92500"/>
          </a:bodyPr>
          <a:lstStyle/>
          <a:p>
            <a:r>
              <a:rPr lang="es-SV" dirty="0"/>
              <a:t>¿Hay gente para quienes el ahorro es un objetivo</a:t>
            </a:r>
            <a:r>
              <a:rPr lang="es-SV" dirty="0" smtClean="0"/>
              <a:t>?</a:t>
            </a:r>
          </a:p>
          <a:p>
            <a:r>
              <a:rPr lang="es-SV" dirty="0" smtClean="0"/>
              <a:t>¿</a:t>
            </a:r>
            <a:r>
              <a:rPr lang="es-SV" dirty="0"/>
              <a:t>Sabia usted que el ahorro es un objetivo enseñado por la Biblia? </a:t>
            </a:r>
            <a:endParaRPr lang="es-SV" dirty="0" smtClean="0"/>
          </a:p>
          <a:p>
            <a:r>
              <a:rPr lang="es-SV" dirty="0" smtClean="0"/>
              <a:t>La </a:t>
            </a:r>
            <a:r>
              <a:rPr lang="es-SV" dirty="0"/>
              <a:t>gente que ahorra, ¿puede ser exitosa en lo financiero?</a:t>
            </a:r>
          </a:p>
        </p:txBody>
      </p:sp>
    </p:spTree>
    <p:extLst>
      <p:ext uri="{BB962C8B-B14F-4D97-AF65-F5344CB8AC3E}">
        <p14:creationId xmlns:p14="http://schemas.microsoft.com/office/powerpoint/2010/main" val="15230193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 de la Vida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348880"/>
            <a:ext cx="3528392" cy="3777283"/>
          </a:xfrm>
        </p:spPr>
        <p:txBody>
          <a:bodyPr/>
          <a:lstStyle/>
          <a:p>
            <a:r>
              <a:rPr lang="es-SV" dirty="0"/>
              <a:t>¿Cuáles son las metas de su vida?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Tiene y sigue un plan para alcanzarlas?</a:t>
            </a:r>
          </a:p>
        </p:txBody>
      </p:sp>
      <p:pic>
        <p:nvPicPr>
          <p:cNvPr id="2050" name="Picture 2" descr="http://knoxvillehomesaver.com/wp-content/uploads/2013/08/Man-With-Question-0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20" y="2708920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08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911</Words>
  <Application>Microsoft Office PowerPoint</Application>
  <PresentationFormat>Presentación en pantalla (4:3)</PresentationFormat>
  <Paragraphs>99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Britannic Bold</vt:lpstr>
      <vt:lpstr>Calibri</vt:lpstr>
      <vt:lpstr>Futura LtCn BT</vt:lpstr>
      <vt:lpstr>Goudy Old Style</vt:lpstr>
      <vt:lpstr>Times New Roman</vt:lpstr>
      <vt:lpstr>Tema de Office</vt:lpstr>
      <vt:lpstr>PCI</vt:lpstr>
      <vt:lpstr>FORJADOR DE METAS</vt:lpstr>
      <vt:lpstr>Filipenses 3:14</vt:lpstr>
      <vt:lpstr>Una de las compañías más exitosas del mundo</vt:lpstr>
      <vt:lpstr>La vida es una empresa</vt:lpstr>
      <vt:lpstr>Objetivos de la Vida</vt:lpstr>
      <vt:lpstr>Ejemplo: objetivos espirituales</vt:lpstr>
      <vt:lpstr>Ejemplo: objetivo ahorrar.</vt:lpstr>
      <vt:lpstr>Objetivos de la Vida</vt:lpstr>
      <vt:lpstr>Pablo, el forjador de metas</vt:lpstr>
      <vt:lpstr>Filipenses 3:14</vt:lpstr>
      <vt:lpstr>Filipenses 3:12</vt:lpstr>
      <vt:lpstr>Filipenses 3:16</vt:lpstr>
      <vt:lpstr>Filipenses 3:13</vt:lpstr>
      <vt:lpstr>“sigo avanzando hacia la meta”</vt:lpstr>
      <vt:lpstr>“ganar el premio que Dios ofrece”</vt:lpstr>
      <vt:lpstr>2 Timoteo 4:7</vt:lpstr>
      <vt:lpstr>Julia Rivera</vt:lpstr>
      <vt:lpstr>Osvaldo Suárez</vt:lpstr>
      <vt:lpstr>Haile Gebrselassie</vt:lpstr>
      <vt:lpstr>Filipenses 3:13</vt:lpstr>
      <vt:lpstr>El santuario y nuestros objetivos</vt:lpstr>
      <vt:lpstr>1 Corintios 9:26</vt:lpstr>
      <vt:lpstr>Números 28 </vt:lpstr>
      <vt:lpstr>Números 28: 3</vt:lpstr>
      <vt:lpstr>Números 28: 9</vt:lpstr>
      <vt:lpstr>Números 28: 14</vt:lpstr>
      <vt:lpstr>Números 28: 16</vt:lpstr>
      <vt:lpstr>Los hijos de Dios debemos tener metas:</vt:lpstr>
      <vt:lpstr>2 Timoteo 4:7</vt:lpstr>
      <vt:lpstr>2 Timoteo 4:8</vt:lpstr>
      <vt:lpstr>Presentación de PowerPoint</vt:lpstr>
      <vt:lpstr>PCI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Producciones</cp:lastModifiedBy>
  <cp:revision>324</cp:revision>
  <dcterms:created xsi:type="dcterms:W3CDTF">2012-09-16T21:46:51Z</dcterms:created>
  <dcterms:modified xsi:type="dcterms:W3CDTF">2013-10-20T16:03:04Z</dcterms:modified>
</cp:coreProperties>
</file>