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317" r:id="rId4"/>
    <p:sldId id="376" r:id="rId5"/>
    <p:sldId id="382" r:id="rId6"/>
    <p:sldId id="383" r:id="rId7"/>
    <p:sldId id="380" r:id="rId8"/>
    <p:sldId id="384" r:id="rId9"/>
    <p:sldId id="385" r:id="rId10"/>
    <p:sldId id="387" r:id="rId11"/>
    <p:sldId id="386" r:id="rId12"/>
    <p:sldId id="388" r:id="rId13"/>
    <p:sldId id="389" r:id="rId14"/>
    <p:sldId id="390" r:id="rId15"/>
    <p:sldId id="391" r:id="rId16"/>
    <p:sldId id="392" r:id="rId17"/>
    <p:sldId id="393" r:id="rId18"/>
    <p:sldId id="394" r:id="rId19"/>
    <p:sldId id="395" r:id="rId20"/>
    <p:sldId id="396" r:id="rId21"/>
    <p:sldId id="381"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 id="316" r:id="rId35"/>
    <p:sldId id="288" r:id="rId36"/>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A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4" d="100"/>
          <a:sy n="74" d="100"/>
        </p:scale>
        <p:origin x="6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0D0DE8-195F-45DD-8852-A75A3F9FA966}" type="doc">
      <dgm:prSet loTypeId="urn:microsoft.com/office/officeart/2005/8/layout/StepDownProcess" loCatId="process" qsTypeId="urn:microsoft.com/office/officeart/2005/8/quickstyle/simple3" qsCatId="simple" csTypeId="urn:microsoft.com/office/officeart/2005/8/colors/colorful5" csCatId="colorful" phldr="1"/>
      <dgm:spPr/>
      <dgm:t>
        <a:bodyPr/>
        <a:lstStyle/>
        <a:p>
          <a:endParaRPr lang="es-SV"/>
        </a:p>
      </dgm:t>
    </dgm:pt>
    <dgm:pt modelId="{1D38D6E4-E68C-4248-81CE-08120274E3B3}">
      <dgm:prSet phldrT="[Texto]"/>
      <dgm:spPr/>
      <dgm:t>
        <a:bodyPr/>
        <a:lstStyle/>
        <a:p>
          <a:r>
            <a:rPr lang="es-SV" dirty="0" smtClean="0"/>
            <a:t>Entre 1990 y 1997, la producción per cápita de alimentos en el mundo creció casi un 25%.</a:t>
          </a:r>
          <a:endParaRPr lang="es-SV" dirty="0"/>
        </a:p>
      </dgm:t>
    </dgm:pt>
    <dgm:pt modelId="{6EB76C16-7DC3-48D2-BDC0-C0261B11D72E}" type="parTrans" cxnId="{F04FE1CD-F112-4A04-879C-2703007782FB}">
      <dgm:prSet/>
      <dgm:spPr/>
      <dgm:t>
        <a:bodyPr/>
        <a:lstStyle/>
        <a:p>
          <a:endParaRPr lang="es-SV"/>
        </a:p>
      </dgm:t>
    </dgm:pt>
    <dgm:pt modelId="{93A1A02F-5317-46C4-9010-EC7A039A736F}" type="sibTrans" cxnId="{F04FE1CD-F112-4A04-879C-2703007782FB}">
      <dgm:prSet/>
      <dgm:spPr/>
      <dgm:t>
        <a:bodyPr/>
        <a:lstStyle/>
        <a:p>
          <a:endParaRPr lang="es-SV"/>
        </a:p>
      </dgm:t>
    </dgm:pt>
    <dgm:pt modelId="{6F97638A-7D39-4BA0-8EE9-F946F9E32496}">
      <dgm:prSet phldrT="[Texto]"/>
      <dgm:spPr/>
      <dgm:t>
        <a:bodyPr/>
        <a:lstStyle/>
        <a:p>
          <a:r>
            <a:rPr lang="es-SV" dirty="0" smtClean="0"/>
            <a:t>En el año 1960 la producción mundial de alimentos era de 2300 calorías diarias por persona, en el año 1994 había subido a 2710 calorías diarias.</a:t>
          </a:r>
          <a:endParaRPr lang="es-SV" dirty="0"/>
        </a:p>
      </dgm:t>
    </dgm:pt>
    <dgm:pt modelId="{9B6F1976-616D-40A4-B384-0502BAF2771F}" type="parTrans" cxnId="{A389298E-860E-4432-BA98-DE48BD8F59B7}">
      <dgm:prSet/>
      <dgm:spPr/>
      <dgm:t>
        <a:bodyPr/>
        <a:lstStyle/>
        <a:p>
          <a:endParaRPr lang="es-SV"/>
        </a:p>
      </dgm:t>
    </dgm:pt>
    <dgm:pt modelId="{9CCC7EFC-F4CD-47E9-89C7-66F98385B493}" type="sibTrans" cxnId="{A389298E-860E-4432-BA98-DE48BD8F59B7}">
      <dgm:prSet/>
      <dgm:spPr/>
      <dgm:t>
        <a:bodyPr/>
        <a:lstStyle/>
        <a:p>
          <a:endParaRPr lang="es-SV"/>
        </a:p>
      </dgm:t>
    </dgm:pt>
    <dgm:pt modelId="{12CA3290-BCEE-4DB0-8975-21EB6ADACF95}">
      <dgm:prSet phldrT="[Texto]"/>
      <dgm:spPr/>
      <dgm:t>
        <a:bodyPr/>
        <a:lstStyle/>
        <a:p>
          <a:r>
            <a:rPr lang="es-SV" dirty="0" smtClean="0"/>
            <a:t>Una persona necesita unas 2,000 calorías diarias para decir que esta bien alimentada.</a:t>
          </a:r>
          <a:endParaRPr lang="es-SV" dirty="0"/>
        </a:p>
      </dgm:t>
    </dgm:pt>
    <dgm:pt modelId="{F293E29B-3F4B-498F-9FD6-5B8D012EB021}" type="parTrans" cxnId="{E3BD5063-0F26-4383-BAE7-1B649E5EAAAB}">
      <dgm:prSet/>
      <dgm:spPr/>
      <dgm:t>
        <a:bodyPr/>
        <a:lstStyle/>
        <a:p>
          <a:endParaRPr lang="es-SV"/>
        </a:p>
      </dgm:t>
    </dgm:pt>
    <dgm:pt modelId="{9C832351-1BF3-4BDB-9255-843471014F9F}" type="sibTrans" cxnId="{E3BD5063-0F26-4383-BAE7-1B649E5EAAAB}">
      <dgm:prSet/>
      <dgm:spPr/>
      <dgm:t>
        <a:bodyPr/>
        <a:lstStyle/>
        <a:p>
          <a:endParaRPr lang="es-SV"/>
        </a:p>
      </dgm:t>
    </dgm:pt>
    <dgm:pt modelId="{6B4CF1E7-8EC2-40E5-8126-78014D18A1EB}" type="pres">
      <dgm:prSet presAssocID="{380D0DE8-195F-45DD-8852-A75A3F9FA966}" presName="rootnode" presStyleCnt="0">
        <dgm:presLayoutVars>
          <dgm:chMax/>
          <dgm:chPref/>
          <dgm:dir/>
          <dgm:animLvl val="lvl"/>
        </dgm:presLayoutVars>
      </dgm:prSet>
      <dgm:spPr/>
      <dgm:t>
        <a:bodyPr/>
        <a:lstStyle/>
        <a:p>
          <a:endParaRPr lang="es-SV"/>
        </a:p>
      </dgm:t>
    </dgm:pt>
    <dgm:pt modelId="{92853EC8-3925-4A03-9648-81FF4200962C}" type="pres">
      <dgm:prSet presAssocID="{1D38D6E4-E68C-4248-81CE-08120274E3B3}" presName="composite" presStyleCnt="0"/>
      <dgm:spPr/>
    </dgm:pt>
    <dgm:pt modelId="{AE39E3E0-A4B7-40DF-A657-533F4A948C1D}" type="pres">
      <dgm:prSet presAssocID="{1D38D6E4-E68C-4248-81CE-08120274E3B3}" presName="bentUpArrow1" presStyleLbl="alignImgPlace1" presStyleIdx="0" presStyleCnt="2"/>
      <dgm:spPr/>
    </dgm:pt>
    <dgm:pt modelId="{BAEF5ADB-3BA3-4FE9-B74D-9449A605642D}" type="pres">
      <dgm:prSet presAssocID="{1D38D6E4-E68C-4248-81CE-08120274E3B3}" presName="ParentText" presStyleLbl="node1" presStyleIdx="0" presStyleCnt="3">
        <dgm:presLayoutVars>
          <dgm:chMax val="1"/>
          <dgm:chPref val="1"/>
          <dgm:bulletEnabled val="1"/>
        </dgm:presLayoutVars>
      </dgm:prSet>
      <dgm:spPr/>
      <dgm:t>
        <a:bodyPr/>
        <a:lstStyle/>
        <a:p>
          <a:endParaRPr lang="es-SV"/>
        </a:p>
      </dgm:t>
    </dgm:pt>
    <dgm:pt modelId="{D66333C5-876F-4E80-80B1-B46C9C13D055}" type="pres">
      <dgm:prSet presAssocID="{1D38D6E4-E68C-4248-81CE-08120274E3B3}" presName="ChildText" presStyleLbl="revTx" presStyleIdx="0" presStyleCnt="2">
        <dgm:presLayoutVars>
          <dgm:chMax val="0"/>
          <dgm:chPref val="0"/>
          <dgm:bulletEnabled val="1"/>
        </dgm:presLayoutVars>
      </dgm:prSet>
      <dgm:spPr/>
    </dgm:pt>
    <dgm:pt modelId="{82EF54CA-AA26-4C24-AB76-6D241E099CCE}" type="pres">
      <dgm:prSet presAssocID="{93A1A02F-5317-46C4-9010-EC7A039A736F}" presName="sibTrans" presStyleCnt="0"/>
      <dgm:spPr/>
    </dgm:pt>
    <dgm:pt modelId="{840BA047-B78B-414D-A07D-DE0AD2245892}" type="pres">
      <dgm:prSet presAssocID="{6F97638A-7D39-4BA0-8EE9-F946F9E32496}" presName="composite" presStyleCnt="0"/>
      <dgm:spPr/>
    </dgm:pt>
    <dgm:pt modelId="{99DCD88B-DA6B-4818-9205-11F9A9102DC1}" type="pres">
      <dgm:prSet presAssocID="{6F97638A-7D39-4BA0-8EE9-F946F9E32496}" presName="bentUpArrow1" presStyleLbl="alignImgPlace1" presStyleIdx="1" presStyleCnt="2"/>
      <dgm:spPr/>
    </dgm:pt>
    <dgm:pt modelId="{F053091B-3052-4285-A66C-FFD459708787}" type="pres">
      <dgm:prSet presAssocID="{6F97638A-7D39-4BA0-8EE9-F946F9E32496}" presName="ParentText" presStyleLbl="node1" presStyleIdx="1" presStyleCnt="3">
        <dgm:presLayoutVars>
          <dgm:chMax val="1"/>
          <dgm:chPref val="1"/>
          <dgm:bulletEnabled val="1"/>
        </dgm:presLayoutVars>
      </dgm:prSet>
      <dgm:spPr/>
      <dgm:t>
        <a:bodyPr/>
        <a:lstStyle/>
        <a:p>
          <a:endParaRPr lang="es-SV"/>
        </a:p>
      </dgm:t>
    </dgm:pt>
    <dgm:pt modelId="{9FBCA4A9-0F59-4B93-A706-E4CF71AABA37}" type="pres">
      <dgm:prSet presAssocID="{6F97638A-7D39-4BA0-8EE9-F946F9E32496}" presName="ChildText" presStyleLbl="revTx" presStyleIdx="1" presStyleCnt="2">
        <dgm:presLayoutVars>
          <dgm:chMax val="0"/>
          <dgm:chPref val="0"/>
          <dgm:bulletEnabled val="1"/>
        </dgm:presLayoutVars>
      </dgm:prSet>
      <dgm:spPr/>
    </dgm:pt>
    <dgm:pt modelId="{332F2885-6764-40F4-98ED-63B73F4014C6}" type="pres">
      <dgm:prSet presAssocID="{9CCC7EFC-F4CD-47E9-89C7-66F98385B493}" presName="sibTrans" presStyleCnt="0"/>
      <dgm:spPr/>
    </dgm:pt>
    <dgm:pt modelId="{3A27FE11-3305-4502-A1E5-3A732D29726F}" type="pres">
      <dgm:prSet presAssocID="{12CA3290-BCEE-4DB0-8975-21EB6ADACF95}" presName="composite" presStyleCnt="0"/>
      <dgm:spPr/>
    </dgm:pt>
    <dgm:pt modelId="{AEF91272-2A6E-4EDF-BCF0-3EC048BD3D6F}" type="pres">
      <dgm:prSet presAssocID="{12CA3290-BCEE-4DB0-8975-21EB6ADACF95}" presName="ParentText" presStyleLbl="node1" presStyleIdx="2" presStyleCnt="3">
        <dgm:presLayoutVars>
          <dgm:chMax val="1"/>
          <dgm:chPref val="1"/>
          <dgm:bulletEnabled val="1"/>
        </dgm:presLayoutVars>
      </dgm:prSet>
      <dgm:spPr/>
      <dgm:t>
        <a:bodyPr/>
        <a:lstStyle/>
        <a:p>
          <a:endParaRPr lang="es-SV"/>
        </a:p>
      </dgm:t>
    </dgm:pt>
  </dgm:ptLst>
  <dgm:cxnLst>
    <dgm:cxn modelId="{22FEEE77-E551-42E3-BDAA-2368DB8E50A8}" type="presOf" srcId="{380D0DE8-195F-45DD-8852-A75A3F9FA966}" destId="{6B4CF1E7-8EC2-40E5-8126-78014D18A1EB}" srcOrd="0" destOrd="0" presId="urn:microsoft.com/office/officeart/2005/8/layout/StepDownProcess"/>
    <dgm:cxn modelId="{F04FE1CD-F112-4A04-879C-2703007782FB}" srcId="{380D0DE8-195F-45DD-8852-A75A3F9FA966}" destId="{1D38D6E4-E68C-4248-81CE-08120274E3B3}" srcOrd="0" destOrd="0" parTransId="{6EB76C16-7DC3-48D2-BDC0-C0261B11D72E}" sibTransId="{93A1A02F-5317-46C4-9010-EC7A039A736F}"/>
    <dgm:cxn modelId="{33CD2E1C-A0BC-4CE6-BED5-EF8CAF5F1AE1}" type="presOf" srcId="{12CA3290-BCEE-4DB0-8975-21EB6ADACF95}" destId="{AEF91272-2A6E-4EDF-BCF0-3EC048BD3D6F}" srcOrd="0" destOrd="0" presId="urn:microsoft.com/office/officeart/2005/8/layout/StepDownProcess"/>
    <dgm:cxn modelId="{6D1B6660-BB2A-4509-A9EC-ECA660C4D794}" type="presOf" srcId="{6F97638A-7D39-4BA0-8EE9-F946F9E32496}" destId="{F053091B-3052-4285-A66C-FFD459708787}" srcOrd="0" destOrd="0" presId="urn:microsoft.com/office/officeart/2005/8/layout/StepDownProcess"/>
    <dgm:cxn modelId="{9C327191-92F9-448F-BE06-DA5786078577}" type="presOf" srcId="{1D38D6E4-E68C-4248-81CE-08120274E3B3}" destId="{BAEF5ADB-3BA3-4FE9-B74D-9449A605642D}" srcOrd="0" destOrd="0" presId="urn:microsoft.com/office/officeart/2005/8/layout/StepDownProcess"/>
    <dgm:cxn modelId="{A389298E-860E-4432-BA98-DE48BD8F59B7}" srcId="{380D0DE8-195F-45DD-8852-A75A3F9FA966}" destId="{6F97638A-7D39-4BA0-8EE9-F946F9E32496}" srcOrd="1" destOrd="0" parTransId="{9B6F1976-616D-40A4-B384-0502BAF2771F}" sibTransId="{9CCC7EFC-F4CD-47E9-89C7-66F98385B493}"/>
    <dgm:cxn modelId="{E3BD5063-0F26-4383-BAE7-1B649E5EAAAB}" srcId="{380D0DE8-195F-45DD-8852-A75A3F9FA966}" destId="{12CA3290-BCEE-4DB0-8975-21EB6ADACF95}" srcOrd="2" destOrd="0" parTransId="{F293E29B-3F4B-498F-9FD6-5B8D012EB021}" sibTransId="{9C832351-1BF3-4BDB-9255-843471014F9F}"/>
    <dgm:cxn modelId="{C035E3CD-41D8-43BF-9113-71D1CEEEF09F}" type="presParOf" srcId="{6B4CF1E7-8EC2-40E5-8126-78014D18A1EB}" destId="{92853EC8-3925-4A03-9648-81FF4200962C}" srcOrd="0" destOrd="0" presId="urn:microsoft.com/office/officeart/2005/8/layout/StepDownProcess"/>
    <dgm:cxn modelId="{123B4753-287E-4C55-806B-C1B7CC63C315}" type="presParOf" srcId="{92853EC8-3925-4A03-9648-81FF4200962C}" destId="{AE39E3E0-A4B7-40DF-A657-533F4A948C1D}" srcOrd="0" destOrd="0" presId="urn:microsoft.com/office/officeart/2005/8/layout/StepDownProcess"/>
    <dgm:cxn modelId="{307E0B15-1B35-484F-A9A3-A1138D02EE9C}" type="presParOf" srcId="{92853EC8-3925-4A03-9648-81FF4200962C}" destId="{BAEF5ADB-3BA3-4FE9-B74D-9449A605642D}" srcOrd="1" destOrd="0" presId="urn:microsoft.com/office/officeart/2005/8/layout/StepDownProcess"/>
    <dgm:cxn modelId="{553789EF-4451-4CB7-A9FF-15BB090F38C5}" type="presParOf" srcId="{92853EC8-3925-4A03-9648-81FF4200962C}" destId="{D66333C5-876F-4E80-80B1-B46C9C13D055}" srcOrd="2" destOrd="0" presId="urn:microsoft.com/office/officeart/2005/8/layout/StepDownProcess"/>
    <dgm:cxn modelId="{4BFD72AA-4F90-42CB-98B7-7D9D6328B960}" type="presParOf" srcId="{6B4CF1E7-8EC2-40E5-8126-78014D18A1EB}" destId="{82EF54CA-AA26-4C24-AB76-6D241E099CCE}" srcOrd="1" destOrd="0" presId="urn:microsoft.com/office/officeart/2005/8/layout/StepDownProcess"/>
    <dgm:cxn modelId="{93FE2EE9-20D1-4524-AF10-8FA1502A3E7A}" type="presParOf" srcId="{6B4CF1E7-8EC2-40E5-8126-78014D18A1EB}" destId="{840BA047-B78B-414D-A07D-DE0AD2245892}" srcOrd="2" destOrd="0" presId="urn:microsoft.com/office/officeart/2005/8/layout/StepDownProcess"/>
    <dgm:cxn modelId="{73098FFF-B8F2-4671-A9B6-D1A789DBD290}" type="presParOf" srcId="{840BA047-B78B-414D-A07D-DE0AD2245892}" destId="{99DCD88B-DA6B-4818-9205-11F9A9102DC1}" srcOrd="0" destOrd="0" presId="urn:microsoft.com/office/officeart/2005/8/layout/StepDownProcess"/>
    <dgm:cxn modelId="{81EE8407-7281-43CE-93EF-40771F87BA8C}" type="presParOf" srcId="{840BA047-B78B-414D-A07D-DE0AD2245892}" destId="{F053091B-3052-4285-A66C-FFD459708787}" srcOrd="1" destOrd="0" presId="urn:microsoft.com/office/officeart/2005/8/layout/StepDownProcess"/>
    <dgm:cxn modelId="{CEE061C1-68BA-481F-935E-8513B7447998}" type="presParOf" srcId="{840BA047-B78B-414D-A07D-DE0AD2245892}" destId="{9FBCA4A9-0F59-4B93-A706-E4CF71AABA37}" srcOrd="2" destOrd="0" presId="urn:microsoft.com/office/officeart/2005/8/layout/StepDownProcess"/>
    <dgm:cxn modelId="{32B1C62D-B211-4F28-AB36-46DF5ECC3471}" type="presParOf" srcId="{6B4CF1E7-8EC2-40E5-8126-78014D18A1EB}" destId="{332F2885-6764-40F4-98ED-63B73F4014C6}" srcOrd="3" destOrd="0" presId="urn:microsoft.com/office/officeart/2005/8/layout/StepDownProcess"/>
    <dgm:cxn modelId="{876B5964-2C7C-4856-B2E1-41A28C957A46}" type="presParOf" srcId="{6B4CF1E7-8EC2-40E5-8126-78014D18A1EB}" destId="{3A27FE11-3305-4502-A1E5-3A732D29726F}" srcOrd="4" destOrd="0" presId="urn:microsoft.com/office/officeart/2005/8/layout/StepDownProcess"/>
    <dgm:cxn modelId="{2F454141-3068-44FA-8BD1-74A948B15688}" type="presParOf" srcId="{3A27FE11-3305-4502-A1E5-3A732D29726F}" destId="{AEF91272-2A6E-4EDF-BCF0-3EC048BD3D6F}"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EBE98-6CFA-4957-BCB7-11D5E1393DA4}" type="doc">
      <dgm:prSet loTypeId="urn:microsoft.com/office/officeart/2005/8/layout/process1" loCatId="process" qsTypeId="urn:microsoft.com/office/officeart/2005/8/quickstyle/simple3" qsCatId="simple" csTypeId="urn:microsoft.com/office/officeart/2005/8/colors/colorful2" csCatId="colorful" phldr="1"/>
      <dgm:spPr/>
    </dgm:pt>
    <dgm:pt modelId="{65D1F22C-042E-417D-8F30-3D42235D84EE}">
      <dgm:prSet phldrT="[Texto]"/>
      <dgm:spPr/>
      <dgm:t>
        <a:bodyPr/>
        <a:lstStyle/>
        <a:p>
          <a:r>
            <a:rPr lang="es-SV" dirty="0" smtClean="0"/>
            <a:t>Celebrar con un brindis por ser salvos e invocar su nombre.</a:t>
          </a:r>
          <a:endParaRPr lang="es-SV" dirty="0"/>
        </a:p>
      </dgm:t>
    </dgm:pt>
    <dgm:pt modelId="{285609C7-676A-4DD2-9829-B42340A2CF4A}" type="parTrans" cxnId="{F48BC760-C6A7-4405-9EE5-8D12841A9603}">
      <dgm:prSet/>
      <dgm:spPr/>
    </dgm:pt>
    <dgm:pt modelId="{E0E45B07-B1C6-4C46-990A-07308EE7556E}" type="sibTrans" cxnId="{F48BC760-C6A7-4405-9EE5-8D12841A9603}">
      <dgm:prSet/>
      <dgm:spPr/>
      <dgm:t>
        <a:bodyPr/>
        <a:lstStyle/>
        <a:p>
          <a:endParaRPr lang="es-SV"/>
        </a:p>
      </dgm:t>
    </dgm:pt>
    <dgm:pt modelId="{483FCB17-7A51-4100-810A-46A5D9CC160F}">
      <dgm:prSet/>
      <dgm:spPr/>
      <dgm:t>
        <a:bodyPr/>
        <a:lstStyle/>
        <a:p>
          <a:r>
            <a:rPr lang="es-SV" smtClean="0"/>
            <a:t>Una acción pública mediante la cual los demás se dan cuenta de mi fidelidad.</a:t>
          </a:r>
          <a:endParaRPr lang="es-SV" dirty="0"/>
        </a:p>
      </dgm:t>
    </dgm:pt>
    <dgm:pt modelId="{7AE90A88-3A92-431A-AC4B-87E9BDF36537}" type="parTrans" cxnId="{7466716E-8D26-4FDD-AC36-5A4960E5551D}">
      <dgm:prSet/>
      <dgm:spPr/>
      <dgm:t>
        <a:bodyPr/>
        <a:lstStyle/>
        <a:p>
          <a:endParaRPr lang="es-SV"/>
        </a:p>
      </dgm:t>
    </dgm:pt>
    <dgm:pt modelId="{AAF8FA1D-7863-4FA1-B91D-F249CBAFE3C5}" type="sibTrans" cxnId="{7466716E-8D26-4FDD-AC36-5A4960E5551D}">
      <dgm:prSet/>
      <dgm:spPr/>
      <dgm:t>
        <a:bodyPr/>
        <a:lstStyle/>
        <a:p>
          <a:endParaRPr lang="es-SV"/>
        </a:p>
      </dgm:t>
    </dgm:pt>
    <dgm:pt modelId="{58233986-2C97-4382-A3E3-D8806B3AF028}" type="pres">
      <dgm:prSet presAssocID="{8D6EBE98-6CFA-4957-BCB7-11D5E1393DA4}" presName="Name0" presStyleCnt="0">
        <dgm:presLayoutVars>
          <dgm:dir/>
          <dgm:resizeHandles val="exact"/>
        </dgm:presLayoutVars>
      </dgm:prSet>
      <dgm:spPr/>
    </dgm:pt>
    <dgm:pt modelId="{D6CFCB80-B92B-4B0D-B36D-CC2D639D6D81}" type="pres">
      <dgm:prSet presAssocID="{65D1F22C-042E-417D-8F30-3D42235D84EE}" presName="node" presStyleLbl="node1" presStyleIdx="0" presStyleCnt="2">
        <dgm:presLayoutVars>
          <dgm:bulletEnabled val="1"/>
        </dgm:presLayoutVars>
      </dgm:prSet>
      <dgm:spPr/>
      <dgm:t>
        <a:bodyPr/>
        <a:lstStyle/>
        <a:p>
          <a:endParaRPr lang="es-SV"/>
        </a:p>
      </dgm:t>
    </dgm:pt>
    <dgm:pt modelId="{D156EADE-549A-431F-B9C0-5D0F251631A7}" type="pres">
      <dgm:prSet presAssocID="{E0E45B07-B1C6-4C46-990A-07308EE7556E}" presName="sibTrans" presStyleLbl="sibTrans2D1" presStyleIdx="0" presStyleCnt="1"/>
      <dgm:spPr/>
      <dgm:t>
        <a:bodyPr/>
        <a:lstStyle/>
        <a:p>
          <a:endParaRPr lang="es-SV"/>
        </a:p>
      </dgm:t>
    </dgm:pt>
    <dgm:pt modelId="{85A31427-973D-474D-949A-C772121ECB00}" type="pres">
      <dgm:prSet presAssocID="{E0E45B07-B1C6-4C46-990A-07308EE7556E}" presName="connectorText" presStyleLbl="sibTrans2D1" presStyleIdx="0" presStyleCnt="1"/>
      <dgm:spPr/>
      <dgm:t>
        <a:bodyPr/>
        <a:lstStyle/>
        <a:p>
          <a:endParaRPr lang="es-SV"/>
        </a:p>
      </dgm:t>
    </dgm:pt>
    <dgm:pt modelId="{7AF032BD-C168-479C-960A-8E185F2AD846}" type="pres">
      <dgm:prSet presAssocID="{483FCB17-7A51-4100-810A-46A5D9CC160F}" presName="node" presStyleLbl="node1" presStyleIdx="1" presStyleCnt="2">
        <dgm:presLayoutVars>
          <dgm:bulletEnabled val="1"/>
        </dgm:presLayoutVars>
      </dgm:prSet>
      <dgm:spPr/>
      <dgm:t>
        <a:bodyPr/>
        <a:lstStyle/>
        <a:p>
          <a:endParaRPr lang="es-SV"/>
        </a:p>
      </dgm:t>
    </dgm:pt>
  </dgm:ptLst>
  <dgm:cxnLst>
    <dgm:cxn modelId="{F48BC760-C6A7-4405-9EE5-8D12841A9603}" srcId="{8D6EBE98-6CFA-4957-BCB7-11D5E1393DA4}" destId="{65D1F22C-042E-417D-8F30-3D42235D84EE}" srcOrd="0" destOrd="0" parTransId="{285609C7-676A-4DD2-9829-B42340A2CF4A}" sibTransId="{E0E45B07-B1C6-4C46-990A-07308EE7556E}"/>
    <dgm:cxn modelId="{7466716E-8D26-4FDD-AC36-5A4960E5551D}" srcId="{8D6EBE98-6CFA-4957-BCB7-11D5E1393DA4}" destId="{483FCB17-7A51-4100-810A-46A5D9CC160F}" srcOrd="1" destOrd="0" parTransId="{7AE90A88-3A92-431A-AC4B-87E9BDF36537}" sibTransId="{AAF8FA1D-7863-4FA1-B91D-F249CBAFE3C5}"/>
    <dgm:cxn modelId="{78F61E2E-C5CB-40B9-96D9-1F27508FB619}" type="presOf" srcId="{E0E45B07-B1C6-4C46-990A-07308EE7556E}" destId="{85A31427-973D-474D-949A-C772121ECB00}" srcOrd="1" destOrd="0" presId="urn:microsoft.com/office/officeart/2005/8/layout/process1"/>
    <dgm:cxn modelId="{40C5D6EA-7DE7-4299-8CE8-EAD62E3CCBDD}" type="presOf" srcId="{8D6EBE98-6CFA-4957-BCB7-11D5E1393DA4}" destId="{58233986-2C97-4382-A3E3-D8806B3AF028}" srcOrd="0" destOrd="0" presId="urn:microsoft.com/office/officeart/2005/8/layout/process1"/>
    <dgm:cxn modelId="{230A2B62-D223-4EC4-B482-70084E4A3E84}" type="presOf" srcId="{483FCB17-7A51-4100-810A-46A5D9CC160F}" destId="{7AF032BD-C168-479C-960A-8E185F2AD846}" srcOrd="0" destOrd="0" presId="urn:microsoft.com/office/officeart/2005/8/layout/process1"/>
    <dgm:cxn modelId="{616DD082-6B53-4BCD-8098-F955F1858B6A}" type="presOf" srcId="{65D1F22C-042E-417D-8F30-3D42235D84EE}" destId="{D6CFCB80-B92B-4B0D-B36D-CC2D639D6D81}" srcOrd="0" destOrd="0" presId="urn:microsoft.com/office/officeart/2005/8/layout/process1"/>
    <dgm:cxn modelId="{9BA0E206-7E67-4E01-8B72-A7D09D694036}" type="presOf" srcId="{E0E45B07-B1C6-4C46-990A-07308EE7556E}" destId="{D156EADE-549A-431F-B9C0-5D0F251631A7}" srcOrd="0" destOrd="0" presId="urn:microsoft.com/office/officeart/2005/8/layout/process1"/>
    <dgm:cxn modelId="{9E379437-FA41-461D-ADA4-7FFA71ABEDE5}" type="presParOf" srcId="{58233986-2C97-4382-A3E3-D8806B3AF028}" destId="{D6CFCB80-B92B-4B0D-B36D-CC2D639D6D81}" srcOrd="0" destOrd="0" presId="urn:microsoft.com/office/officeart/2005/8/layout/process1"/>
    <dgm:cxn modelId="{97965F6A-E7B1-4BA6-8816-F734978A382D}" type="presParOf" srcId="{58233986-2C97-4382-A3E3-D8806B3AF028}" destId="{D156EADE-549A-431F-B9C0-5D0F251631A7}" srcOrd="1" destOrd="0" presId="urn:microsoft.com/office/officeart/2005/8/layout/process1"/>
    <dgm:cxn modelId="{92B02E22-6ACA-4859-96BD-066CCB9051E3}" type="presParOf" srcId="{D156EADE-549A-431F-B9C0-5D0F251631A7}" destId="{85A31427-973D-474D-949A-C772121ECB00}" srcOrd="0" destOrd="0" presId="urn:microsoft.com/office/officeart/2005/8/layout/process1"/>
    <dgm:cxn modelId="{A8B427EE-D315-456A-88B5-E71AF80ED23D}" type="presParOf" srcId="{58233986-2C97-4382-A3E3-D8806B3AF028}" destId="{7AF032BD-C168-479C-960A-8E185F2AD846}"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6EBE98-6CFA-4957-BCB7-11D5E1393DA4}" type="doc">
      <dgm:prSet loTypeId="urn:microsoft.com/office/officeart/2005/8/layout/StepDownProcess" loCatId="process" qsTypeId="urn:microsoft.com/office/officeart/2005/8/quickstyle/simple4" qsCatId="simple" csTypeId="urn:microsoft.com/office/officeart/2005/8/colors/colorful5" csCatId="colorful" phldr="1"/>
      <dgm:spPr/>
    </dgm:pt>
    <dgm:pt modelId="{65D1F22C-042E-417D-8F30-3D42235D84EE}">
      <dgm:prSet phldrT="[Texto]"/>
      <dgm:spPr/>
      <dgm:t>
        <a:bodyPr/>
        <a:lstStyle/>
        <a:p>
          <a:r>
            <a:rPr lang="es-SV" dirty="0" smtClean="0"/>
            <a:t>Devolución de sus diezmos.</a:t>
          </a:r>
          <a:endParaRPr lang="es-SV" dirty="0"/>
        </a:p>
      </dgm:t>
    </dgm:pt>
    <dgm:pt modelId="{285609C7-676A-4DD2-9829-B42340A2CF4A}" type="parTrans" cxnId="{F48BC760-C6A7-4405-9EE5-8D12841A9603}">
      <dgm:prSet/>
      <dgm:spPr/>
      <dgm:t>
        <a:bodyPr/>
        <a:lstStyle/>
        <a:p>
          <a:endParaRPr lang="es-SV"/>
        </a:p>
      </dgm:t>
    </dgm:pt>
    <dgm:pt modelId="{E0E45B07-B1C6-4C46-990A-07308EE7556E}" type="sibTrans" cxnId="{F48BC760-C6A7-4405-9EE5-8D12841A9603}">
      <dgm:prSet/>
      <dgm:spPr/>
      <dgm:t>
        <a:bodyPr/>
        <a:lstStyle/>
        <a:p>
          <a:endParaRPr lang="es-SV"/>
        </a:p>
      </dgm:t>
    </dgm:pt>
    <dgm:pt modelId="{756E7AAE-9FC2-4E3A-A949-A82656BA2EB7}">
      <dgm:prSet phldrT="[Texto]"/>
      <dgm:spPr/>
      <dgm:t>
        <a:bodyPr/>
        <a:lstStyle/>
        <a:p>
          <a:r>
            <a:rPr lang="es-SV" dirty="0" smtClean="0"/>
            <a:t>Generosas ofrendas</a:t>
          </a:r>
          <a:endParaRPr lang="es-SV" dirty="0"/>
        </a:p>
      </dgm:t>
    </dgm:pt>
    <dgm:pt modelId="{D020587A-9C9B-4819-9FA0-D0AE7E8387F3}" type="parTrans" cxnId="{6139CCBB-C1FD-4FC7-A708-515A0A11AE12}">
      <dgm:prSet/>
      <dgm:spPr/>
      <dgm:t>
        <a:bodyPr/>
        <a:lstStyle/>
        <a:p>
          <a:endParaRPr lang="es-SV"/>
        </a:p>
      </dgm:t>
    </dgm:pt>
    <dgm:pt modelId="{0B1A005D-4C79-45E3-A802-DF3142E99023}" type="sibTrans" cxnId="{6139CCBB-C1FD-4FC7-A708-515A0A11AE12}">
      <dgm:prSet/>
      <dgm:spPr/>
      <dgm:t>
        <a:bodyPr/>
        <a:lstStyle/>
        <a:p>
          <a:endParaRPr lang="es-SV"/>
        </a:p>
      </dgm:t>
    </dgm:pt>
    <dgm:pt modelId="{04FFB0E8-7FDC-4D95-9122-9C6D3C171DF4}" type="pres">
      <dgm:prSet presAssocID="{8D6EBE98-6CFA-4957-BCB7-11D5E1393DA4}" presName="rootnode" presStyleCnt="0">
        <dgm:presLayoutVars>
          <dgm:chMax/>
          <dgm:chPref/>
          <dgm:dir/>
          <dgm:animLvl val="lvl"/>
        </dgm:presLayoutVars>
      </dgm:prSet>
      <dgm:spPr/>
    </dgm:pt>
    <dgm:pt modelId="{F877D341-B49B-410B-B956-9B2514B5F8EC}" type="pres">
      <dgm:prSet presAssocID="{65D1F22C-042E-417D-8F30-3D42235D84EE}" presName="composite" presStyleCnt="0"/>
      <dgm:spPr/>
    </dgm:pt>
    <dgm:pt modelId="{3C751236-5B7D-4778-BD52-71C4A8BC8FBF}" type="pres">
      <dgm:prSet presAssocID="{65D1F22C-042E-417D-8F30-3D42235D84EE}" presName="bentUpArrow1" presStyleLbl="alignImgPlace1" presStyleIdx="0" presStyleCnt="1"/>
      <dgm:spPr/>
    </dgm:pt>
    <dgm:pt modelId="{378414EA-8AA8-4505-9057-0A987AEA7089}" type="pres">
      <dgm:prSet presAssocID="{65D1F22C-042E-417D-8F30-3D42235D84EE}" presName="ParentText" presStyleLbl="node1" presStyleIdx="0" presStyleCnt="2">
        <dgm:presLayoutVars>
          <dgm:chMax val="1"/>
          <dgm:chPref val="1"/>
          <dgm:bulletEnabled val="1"/>
        </dgm:presLayoutVars>
      </dgm:prSet>
      <dgm:spPr/>
      <dgm:t>
        <a:bodyPr/>
        <a:lstStyle/>
        <a:p>
          <a:endParaRPr lang="es-SV"/>
        </a:p>
      </dgm:t>
    </dgm:pt>
    <dgm:pt modelId="{DC6DC394-366E-4C8B-8380-468B1002B552}" type="pres">
      <dgm:prSet presAssocID="{65D1F22C-042E-417D-8F30-3D42235D84EE}" presName="ChildText" presStyleLbl="revTx" presStyleIdx="0" presStyleCnt="1">
        <dgm:presLayoutVars>
          <dgm:chMax val="0"/>
          <dgm:chPref val="0"/>
          <dgm:bulletEnabled val="1"/>
        </dgm:presLayoutVars>
      </dgm:prSet>
      <dgm:spPr/>
    </dgm:pt>
    <dgm:pt modelId="{B6901A74-56C5-4FFE-9F47-200023814BA6}" type="pres">
      <dgm:prSet presAssocID="{E0E45B07-B1C6-4C46-990A-07308EE7556E}" presName="sibTrans" presStyleCnt="0"/>
      <dgm:spPr/>
    </dgm:pt>
    <dgm:pt modelId="{F2C26592-338D-40FB-B01A-F504EC850701}" type="pres">
      <dgm:prSet presAssocID="{756E7AAE-9FC2-4E3A-A949-A82656BA2EB7}" presName="composite" presStyleCnt="0"/>
      <dgm:spPr/>
    </dgm:pt>
    <dgm:pt modelId="{E9428971-88A6-4CE9-9EBC-1C6DB7B3D329}" type="pres">
      <dgm:prSet presAssocID="{756E7AAE-9FC2-4E3A-A949-A82656BA2EB7}" presName="ParentText" presStyleLbl="node1" presStyleIdx="1" presStyleCnt="2">
        <dgm:presLayoutVars>
          <dgm:chMax val="1"/>
          <dgm:chPref val="1"/>
          <dgm:bulletEnabled val="1"/>
        </dgm:presLayoutVars>
      </dgm:prSet>
      <dgm:spPr/>
      <dgm:t>
        <a:bodyPr/>
        <a:lstStyle/>
        <a:p>
          <a:endParaRPr lang="es-SV"/>
        </a:p>
      </dgm:t>
    </dgm:pt>
  </dgm:ptLst>
  <dgm:cxnLst>
    <dgm:cxn modelId="{F48BC760-C6A7-4405-9EE5-8D12841A9603}" srcId="{8D6EBE98-6CFA-4957-BCB7-11D5E1393DA4}" destId="{65D1F22C-042E-417D-8F30-3D42235D84EE}" srcOrd="0" destOrd="0" parTransId="{285609C7-676A-4DD2-9829-B42340A2CF4A}" sibTransId="{E0E45B07-B1C6-4C46-990A-07308EE7556E}"/>
    <dgm:cxn modelId="{D9F0C296-858A-4045-BEF9-3B861DFCCF1F}" type="presOf" srcId="{8D6EBE98-6CFA-4957-BCB7-11D5E1393DA4}" destId="{04FFB0E8-7FDC-4D95-9122-9C6D3C171DF4}" srcOrd="0" destOrd="0" presId="urn:microsoft.com/office/officeart/2005/8/layout/StepDownProcess"/>
    <dgm:cxn modelId="{6139CCBB-C1FD-4FC7-A708-515A0A11AE12}" srcId="{8D6EBE98-6CFA-4957-BCB7-11D5E1393DA4}" destId="{756E7AAE-9FC2-4E3A-A949-A82656BA2EB7}" srcOrd="1" destOrd="0" parTransId="{D020587A-9C9B-4819-9FA0-D0AE7E8387F3}" sibTransId="{0B1A005D-4C79-45E3-A802-DF3142E99023}"/>
    <dgm:cxn modelId="{BE1D2573-E4FE-4558-903B-F9ECF761A829}" type="presOf" srcId="{65D1F22C-042E-417D-8F30-3D42235D84EE}" destId="{378414EA-8AA8-4505-9057-0A987AEA7089}" srcOrd="0" destOrd="0" presId="urn:microsoft.com/office/officeart/2005/8/layout/StepDownProcess"/>
    <dgm:cxn modelId="{1D08BB05-15CF-4835-B573-64F3D604D19F}" type="presOf" srcId="{756E7AAE-9FC2-4E3A-A949-A82656BA2EB7}" destId="{E9428971-88A6-4CE9-9EBC-1C6DB7B3D329}" srcOrd="0" destOrd="0" presId="urn:microsoft.com/office/officeart/2005/8/layout/StepDownProcess"/>
    <dgm:cxn modelId="{3DF8977E-A751-47BF-B17C-E88796F039DB}" type="presParOf" srcId="{04FFB0E8-7FDC-4D95-9122-9C6D3C171DF4}" destId="{F877D341-B49B-410B-B956-9B2514B5F8EC}" srcOrd="0" destOrd="0" presId="urn:microsoft.com/office/officeart/2005/8/layout/StepDownProcess"/>
    <dgm:cxn modelId="{E75C7489-4B80-4FA3-A913-370887283BF5}" type="presParOf" srcId="{F877D341-B49B-410B-B956-9B2514B5F8EC}" destId="{3C751236-5B7D-4778-BD52-71C4A8BC8FBF}" srcOrd="0" destOrd="0" presId="urn:microsoft.com/office/officeart/2005/8/layout/StepDownProcess"/>
    <dgm:cxn modelId="{CCED05F1-2D8E-4CF9-9561-EF1599EB6B17}" type="presParOf" srcId="{F877D341-B49B-410B-B956-9B2514B5F8EC}" destId="{378414EA-8AA8-4505-9057-0A987AEA7089}" srcOrd="1" destOrd="0" presId="urn:microsoft.com/office/officeart/2005/8/layout/StepDownProcess"/>
    <dgm:cxn modelId="{7002A882-B5AB-4B83-AA2C-BFC2237DB96D}" type="presParOf" srcId="{F877D341-B49B-410B-B956-9B2514B5F8EC}" destId="{DC6DC394-366E-4C8B-8380-468B1002B552}" srcOrd="2" destOrd="0" presId="urn:microsoft.com/office/officeart/2005/8/layout/StepDownProcess"/>
    <dgm:cxn modelId="{F43447DE-FF8B-4FF8-B3F3-4E161955FA64}" type="presParOf" srcId="{04FFB0E8-7FDC-4D95-9122-9C6D3C171DF4}" destId="{B6901A74-56C5-4FFE-9F47-200023814BA6}" srcOrd="1" destOrd="0" presId="urn:microsoft.com/office/officeart/2005/8/layout/StepDownProcess"/>
    <dgm:cxn modelId="{8AEBFE08-FF95-4AD0-A468-E9BE4C21BBD9}" type="presParOf" srcId="{04FFB0E8-7FDC-4D95-9122-9C6D3C171DF4}" destId="{F2C26592-338D-40FB-B01A-F504EC850701}" srcOrd="2" destOrd="0" presId="urn:microsoft.com/office/officeart/2005/8/layout/StepDownProcess"/>
    <dgm:cxn modelId="{D02E9D65-5309-4CC8-AB06-04FC5D91D664}" type="presParOf" srcId="{F2C26592-338D-40FB-B01A-F504EC850701}" destId="{E9428971-88A6-4CE9-9EBC-1C6DB7B3D329}"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9E3E0-A4B7-40DF-A657-533F4A948C1D}">
      <dsp:nvSpPr>
        <dsp:cNvPr id="0" name=""/>
        <dsp:cNvSpPr/>
      </dsp:nvSpPr>
      <dsp:spPr>
        <a:xfrm rot="5400000">
          <a:off x="296524" y="3037916"/>
          <a:ext cx="1109129" cy="1262705"/>
        </a:xfrm>
        <a:prstGeom prst="bentUpArrow">
          <a:avLst>
            <a:gd name="adj1" fmla="val 32840"/>
            <a:gd name="adj2" fmla="val 25000"/>
            <a:gd name="adj3" fmla="val 35780"/>
          </a:avLst>
        </a:prstGeom>
        <a:solidFill>
          <a:schemeClr val="accent5">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BAEF5ADB-3BA3-4FE9-B74D-9449A605642D}">
      <dsp:nvSpPr>
        <dsp:cNvPr id="0" name=""/>
        <dsp:cNvSpPr/>
      </dsp:nvSpPr>
      <dsp:spPr>
        <a:xfrm>
          <a:off x="2672" y="1808423"/>
          <a:ext cx="1867121" cy="1306924"/>
        </a:xfrm>
        <a:prstGeom prst="roundRect">
          <a:avLst>
            <a:gd name="adj" fmla="val 1667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SV" sz="1100" kern="1200" dirty="0" smtClean="0"/>
            <a:t>Entre 1990 y 1997, la producción per cápita de alimentos en el mundo creció casi un 25%.</a:t>
          </a:r>
          <a:endParaRPr lang="es-SV" sz="1100" kern="1200" dirty="0"/>
        </a:p>
      </dsp:txBody>
      <dsp:txXfrm>
        <a:off x="66482" y="1872233"/>
        <a:ext cx="1739501" cy="1179304"/>
      </dsp:txXfrm>
    </dsp:sp>
    <dsp:sp modelId="{D66333C5-876F-4E80-80B1-B46C9C13D055}">
      <dsp:nvSpPr>
        <dsp:cNvPr id="0" name=""/>
        <dsp:cNvSpPr/>
      </dsp:nvSpPr>
      <dsp:spPr>
        <a:xfrm>
          <a:off x="1869794" y="1933068"/>
          <a:ext cx="1357966" cy="1056314"/>
        </a:xfrm>
        <a:prstGeom prst="rect">
          <a:avLst/>
        </a:prstGeom>
        <a:noFill/>
        <a:ln>
          <a:noFill/>
        </a:ln>
        <a:effectLst/>
      </dsp:spPr>
      <dsp:style>
        <a:lnRef idx="0">
          <a:scrgbClr r="0" g="0" b="0"/>
        </a:lnRef>
        <a:fillRef idx="0">
          <a:scrgbClr r="0" g="0" b="0"/>
        </a:fillRef>
        <a:effectRef idx="0">
          <a:scrgbClr r="0" g="0" b="0"/>
        </a:effectRef>
        <a:fontRef idx="minor"/>
      </dsp:style>
    </dsp:sp>
    <dsp:sp modelId="{99DCD88B-DA6B-4818-9205-11F9A9102DC1}">
      <dsp:nvSpPr>
        <dsp:cNvPr id="0" name=""/>
        <dsp:cNvSpPr/>
      </dsp:nvSpPr>
      <dsp:spPr>
        <a:xfrm rot="5400000">
          <a:off x="1844567" y="4506023"/>
          <a:ext cx="1109129" cy="1262705"/>
        </a:xfrm>
        <a:prstGeom prst="bentUpArrow">
          <a:avLst>
            <a:gd name="adj1" fmla="val 32840"/>
            <a:gd name="adj2" fmla="val 25000"/>
            <a:gd name="adj3" fmla="val 35780"/>
          </a:avLst>
        </a:prstGeom>
        <a:solidFill>
          <a:schemeClr val="accent5">
            <a:tint val="50000"/>
            <a:hueOff val="-10774846"/>
            <a:satOff val="46375"/>
            <a:lumOff val="12537"/>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F053091B-3052-4285-A66C-FFD459708787}">
      <dsp:nvSpPr>
        <dsp:cNvPr id="0" name=""/>
        <dsp:cNvSpPr/>
      </dsp:nvSpPr>
      <dsp:spPr>
        <a:xfrm>
          <a:off x="1550715" y="3276531"/>
          <a:ext cx="1867121" cy="1306924"/>
        </a:xfrm>
        <a:prstGeom prst="roundRect">
          <a:avLst>
            <a:gd name="adj" fmla="val 16670"/>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SV" sz="1100" kern="1200" dirty="0" smtClean="0"/>
            <a:t>En el año 1960 la producción mundial de alimentos era de 2300 calorías diarias por persona, en el año 1994 había subido a 2710 calorías diarias.</a:t>
          </a:r>
          <a:endParaRPr lang="es-SV" sz="1100" kern="1200" dirty="0"/>
        </a:p>
      </dsp:txBody>
      <dsp:txXfrm>
        <a:off x="1614525" y="3340341"/>
        <a:ext cx="1739501" cy="1179304"/>
      </dsp:txXfrm>
    </dsp:sp>
    <dsp:sp modelId="{9FBCA4A9-0F59-4B93-A706-E4CF71AABA37}">
      <dsp:nvSpPr>
        <dsp:cNvPr id="0" name=""/>
        <dsp:cNvSpPr/>
      </dsp:nvSpPr>
      <dsp:spPr>
        <a:xfrm>
          <a:off x="3417836" y="3401176"/>
          <a:ext cx="1357966" cy="1056314"/>
        </a:xfrm>
        <a:prstGeom prst="rect">
          <a:avLst/>
        </a:prstGeom>
        <a:noFill/>
        <a:ln>
          <a:noFill/>
        </a:ln>
        <a:effectLst/>
      </dsp:spPr>
      <dsp:style>
        <a:lnRef idx="0">
          <a:scrgbClr r="0" g="0" b="0"/>
        </a:lnRef>
        <a:fillRef idx="0">
          <a:scrgbClr r="0" g="0" b="0"/>
        </a:fillRef>
        <a:effectRef idx="0">
          <a:scrgbClr r="0" g="0" b="0"/>
        </a:effectRef>
        <a:fontRef idx="minor"/>
      </dsp:style>
    </dsp:sp>
    <dsp:sp modelId="{AEF91272-2A6E-4EDF-BCF0-3EC048BD3D6F}">
      <dsp:nvSpPr>
        <dsp:cNvPr id="0" name=""/>
        <dsp:cNvSpPr/>
      </dsp:nvSpPr>
      <dsp:spPr>
        <a:xfrm>
          <a:off x="3098757" y="4744638"/>
          <a:ext cx="1867121" cy="1306924"/>
        </a:xfrm>
        <a:prstGeom prst="roundRect">
          <a:avLst>
            <a:gd name="adj" fmla="val 16670"/>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SV" sz="1100" kern="1200" dirty="0" smtClean="0"/>
            <a:t>Una persona necesita unas 2,000 calorías diarias para decir que esta bien alimentada.</a:t>
          </a:r>
          <a:endParaRPr lang="es-SV" sz="1100" kern="1200" dirty="0"/>
        </a:p>
      </dsp:txBody>
      <dsp:txXfrm>
        <a:off x="3162567" y="4808448"/>
        <a:ext cx="1739501" cy="1179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FCB80-B92B-4B0D-B36D-CC2D639D6D81}">
      <dsp:nvSpPr>
        <dsp:cNvPr id="0" name=""/>
        <dsp:cNvSpPr/>
      </dsp:nvSpPr>
      <dsp:spPr>
        <a:xfrm>
          <a:off x="1464" y="1325928"/>
          <a:ext cx="3123508" cy="1874105"/>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SV" sz="2500" kern="1200" dirty="0" smtClean="0"/>
            <a:t>Celebrar con un brindis por ser salvos e invocar su nombre.</a:t>
          </a:r>
          <a:endParaRPr lang="es-SV" sz="2500" kern="1200" dirty="0"/>
        </a:p>
      </dsp:txBody>
      <dsp:txXfrm>
        <a:off x="56355" y="1380819"/>
        <a:ext cx="3013726" cy="1764323"/>
      </dsp:txXfrm>
    </dsp:sp>
    <dsp:sp modelId="{D156EADE-549A-431F-B9C0-5D0F251631A7}">
      <dsp:nvSpPr>
        <dsp:cNvPr id="0" name=""/>
        <dsp:cNvSpPr/>
      </dsp:nvSpPr>
      <dsp:spPr>
        <a:xfrm>
          <a:off x="3437324" y="1875666"/>
          <a:ext cx="662183" cy="774630"/>
        </a:xfrm>
        <a:prstGeom prst="rightArrow">
          <a:avLst>
            <a:gd name="adj1" fmla="val 60000"/>
            <a:gd name="adj2" fmla="val 5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SV" sz="2000" kern="1200"/>
        </a:p>
      </dsp:txBody>
      <dsp:txXfrm>
        <a:off x="3437324" y="2030592"/>
        <a:ext cx="463528" cy="464778"/>
      </dsp:txXfrm>
    </dsp:sp>
    <dsp:sp modelId="{7AF032BD-C168-479C-960A-8E185F2AD846}">
      <dsp:nvSpPr>
        <dsp:cNvPr id="0" name=""/>
        <dsp:cNvSpPr/>
      </dsp:nvSpPr>
      <dsp:spPr>
        <a:xfrm>
          <a:off x="4374376" y="1325928"/>
          <a:ext cx="3123508" cy="1874105"/>
        </a:xfrm>
        <a:prstGeom prst="roundRect">
          <a:avLst>
            <a:gd name="adj" fmla="val 10000"/>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SV" sz="2500" kern="1200" smtClean="0"/>
            <a:t>Una acción pública mediante la cual los demás se dan cuenta de mi fidelidad.</a:t>
          </a:r>
          <a:endParaRPr lang="es-SV" sz="2500" kern="1200" dirty="0"/>
        </a:p>
      </dsp:txBody>
      <dsp:txXfrm>
        <a:off x="4429267" y="1380819"/>
        <a:ext cx="3013726" cy="17643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751236-5B7D-4778-BD52-71C4A8BC8FBF}">
      <dsp:nvSpPr>
        <dsp:cNvPr id="0" name=""/>
        <dsp:cNvSpPr/>
      </dsp:nvSpPr>
      <dsp:spPr>
        <a:xfrm rot="5400000">
          <a:off x="1461596" y="2007225"/>
          <a:ext cx="1795092" cy="2043649"/>
        </a:xfrm>
        <a:prstGeom prst="bentUpArrow">
          <a:avLst>
            <a:gd name="adj1" fmla="val 32840"/>
            <a:gd name="adj2" fmla="val 25000"/>
            <a:gd name="adj3" fmla="val 35780"/>
          </a:avLst>
        </a:prstGeom>
        <a:solidFill>
          <a:schemeClr val="accent5">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78414EA-8AA8-4505-9057-0A987AEA7089}">
      <dsp:nvSpPr>
        <dsp:cNvPr id="0" name=""/>
        <dsp:cNvSpPr/>
      </dsp:nvSpPr>
      <dsp:spPr>
        <a:xfrm>
          <a:off x="986006" y="17329"/>
          <a:ext cx="3021878" cy="2115217"/>
        </a:xfrm>
        <a:prstGeom prst="roundRect">
          <a:avLst>
            <a:gd name="adj" fmla="val 166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SV" sz="3800" kern="1200" dirty="0" smtClean="0"/>
            <a:t>Devolución de sus diezmos.</a:t>
          </a:r>
          <a:endParaRPr lang="es-SV" sz="3800" kern="1200" dirty="0"/>
        </a:p>
      </dsp:txBody>
      <dsp:txXfrm>
        <a:off x="1089281" y="120604"/>
        <a:ext cx="2815328" cy="1908667"/>
      </dsp:txXfrm>
    </dsp:sp>
    <dsp:sp modelId="{DC6DC394-366E-4C8B-8380-468B1002B552}">
      <dsp:nvSpPr>
        <dsp:cNvPr id="0" name=""/>
        <dsp:cNvSpPr/>
      </dsp:nvSpPr>
      <dsp:spPr>
        <a:xfrm>
          <a:off x="4007885" y="219063"/>
          <a:ext cx="2197826" cy="1709611"/>
        </a:xfrm>
        <a:prstGeom prst="rect">
          <a:avLst/>
        </a:prstGeom>
        <a:noFill/>
        <a:ln>
          <a:noFill/>
        </a:ln>
        <a:effectLst/>
      </dsp:spPr>
      <dsp:style>
        <a:lnRef idx="0">
          <a:scrgbClr r="0" g="0" b="0"/>
        </a:lnRef>
        <a:fillRef idx="0">
          <a:scrgbClr r="0" g="0" b="0"/>
        </a:fillRef>
        <a:effectRef idx="0">
          <a:scrgbClr r="0" g="0" b="0"/>
        </a:effectRef>
        <a:fontRef idx="minor"/>
      </dsp:style>
    </dsp:sp>
    <dsp:sp modelId="{E9428971-88A6-4CE9-9EBC-1C6DB7B3D329}">
      <dsp:nvSpPr>
        <dsp:cNvPr id="0" name=""/>
        <dsp:cNvSpPr/>
      </dsp:nvSpPr>
      <dsp:spPr>
        <a:xfrm>
          <a:off x="3491464" y="2393416"/>
          <a:ext cx="3021878" cy="2115217"/>
        </a:xfrm>
        <a:prstGeom prst="roundRect">
          <a:avLst>
            <a:gd name="adj" fmla="val 1667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s-SV" sz="3800" kern="1200" dirty="0" smtClean="0"/>
            <a:t>Generosas ofrendas</a:t>
          </a:r>
          <a:endParaRPr lang="es-SV" sz="3800" kern="1200" dirty="0"/>
        </a:p>
      </dsp:txBody>
      <dsp:txXfrm>
        <a:off x="3594739" y="2496691"/>
        <a:ext cx="2815328" cy="190866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1 Título"/>
          <p:cNvSpPr>
            <a:spLocks noGrp="1"/>
          </p:cNvSpPr>
          <p:nvPr>
            <p:ph type="ctrTitle"/>
          </p:nvPr>
        </p:nvSpPr>
        <p:spPr>
          <a:xfrm>
            <a:off x="2771800" y="858923"/>
            <a:ext cx="6120680" cy="3024335"/>
          </a:xfrm>
        </p:spPr>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Britannic Bold" pitchFamily="34" charset="0"/>
              </a:defRPr>
            </a:lvl1pPr>
          </a:lstStyle>
          <a:p>
            <a:r>
              <a:rPr lang="es-ES" smtClean="0"/>
              <a:t>Haga clic para modificar el estilo de título del patrón</a:t>
            </a:r>
            <a:endParaRPr lang="es-SV"/>
          </a:p>
        </p:txBody>
      </p:sp>
      <p:sp>
        <p:nvSpPr>
          <p:cNvPr id="4" name="3 Marcador de fecha"/>
          <p:cNvSpPr>
            <a:spLocks noGrp="1"/>
          </p:cNvSpPr>
          <p:nvPr>
            <p:ph type="dt" sz="half" idx="10"/>
          </p:nvPr>
        </p:nvSpPr>
        <p:spPr/>
        <p:txBody>
          <a:bodyPr/>
          <a:lstStyle/>
          <a:p>
            <a:fld id="{EAA5161C-434B-4A37-9997-0DACE276F256}" type="datetimeFigureOut">
              <a:rPr lang="es-SV" smtClean="0"/>
              <a:t>20/10/2013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E8D5B6-F8EE-4D94-9880-E11E6BE6AED4}" type="slidenum">
              <a:rPr lang="es-SV" smtClean="0"/>
              <a:t>‹#›</a:t>
            </a:fld>
            <a:endParaRPr lang="es-SV"/>
          </a:p>
        </p:txBody>
      </p:sp>
      <p:sp>
        <p:nvSpPr>
          <p:cNvPr id="18" name="2 Subtítulo"/>
          <p:cNvSpPr>
            <a:spLocks noGrp="1"/>
          </p:cNvSpPr>
          <p:nvPr>
            <p:ph type="subTitle" idx="1"/>
          </p:nvPr>
        </p:nvSpPr>
        <p:spPr>
          <a:xfrm>
            <a:off x="2771800" y="4077072"/>
            <a:ext cx="6263018" cy="576064"/>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Tree>
    <p:extLst>
      <p:ext uri="{BB962C8B-B14F-4D97-AF65-F5344CB8AC3E}">
        <p14:creationId xmlns:p14="http://schemas.microsoft.com/office/powerpoint/2010/main" val="22358134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AA5161C-434B-4A37-9997-0DACE276F256}" type="datetimeFigureOut">
              <a:rPr lang="es-SV" smtClean="0"/>
              <a:t>20/10/2013</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6E8D5B6-F8EE-4D94-9880-E11E6BE6AED4}" type="slidenum">
              <a:rPr lang="es-SV" smtClean="0"/>
              <a:t>‹#›</a:t>
            </a:fld>
            <a:endParaRPr lang="es-SV"/>
          </a:p>
        </p:txBody>
      </p:sp>
    </p:spTree>
    <p:extLst>
      <p:ext uri="{BB962C8B-B14F-4D97-AF65-F5344CB8AC3E}">
        <p14:creationId xmlns:p14="http://schemas.microsoft.com/office/powerpoint/2010/main" val="343778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EAA5161C-434B-4A37-9997-0DACE276F256}" type="datetimeFigureOut">
              <a:rPr lang="es-SV" smtClean="0"/>
              <a:t>20/10/2013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E8D5B6-F8EE-4D94-9880-E11E6BE6AED4}" type="slidenum">
              <a:rPr lang="es-SV" smtClean="0"/>
              <a:t>‹#›</a:t>
            </a:fld>
            <a:endParaRPr lang="es-SV"/>
          </a:p>
        </p:txBody>
      </p:sp>
    </p:spTree>
    <p:extLst>
      <p:ext uri="{BB962C8B-B14F-4D97-AF65-F5344CB8AC3E}">
        <p14:creationId xmlns:p14="http://schemas.microsoft.com/office/powerpoint/2010/main" val="3120242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EAA5161C-434B-4A37-9997-0DACE276F256}" type="datetimeFigureOut">
              <a:rPr lang="es-SV" smtClean="0"/>
              <a:t>20/10/2013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E8D5B6-F8EE-4D94-9880-E11E6BE6AED4}" type="slidenum">
              <a:rPr lang="es-SV" smtClean="0"/>
              <a:t>‹#›</a:t>
            </a:fld>
            <a:endParaRPr lang="es-SV"/>
          </a:p>
        </p:txBody>
      </p:sp>
    </p:spTree>
    <p:extLst>
      <p:ext uri="{BB962C8B-B14F-4D97-AF65-F5344CB8AC3E}">
        <p14:creationId xmlns:p14="http://schemas.microsoft.com/office/powerpoint/2010/main" val="13428806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3" name="2 Imagen"/>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1 Título"/>
          <p:cNvSpPr>
            <a:spLocks noGrp="1"/>
          </p:cNvSpPr>
          <p:nvPr>
            <p:ph type="ctrTitle"/>
          </p:nvPr>
        </p:nvSpPr>
        <p:spPr>
          <a:xfrm>
            <a:off x="2771800" y="620688"/>
            <a:ext cx="6120680" cy="3024335"/>
          </a:xfrm>
        </p:spPr>
        <p:txBody>
          <a:bodyPr/>
          <a:lstStyle>
            <a:lvl1pPr>
              <a:defRPr b="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Britannic Bold" pitchFamily="34" charset="0"/>
              </a:defRPr>
            </a:lvl1pPr>
          </a:lstStyle>
          <a:p>
            <a:r>
              <a:rPr lang="es-ES" dirty="0" smtClean="0"/>
              <a:t>Haga clic para modificar el estilo de título del patrón</a:t>
            </a:r>
            <a:endParaRPr lang="es-SV" dirty="0"/>
          </a:p>
        </p:txBody>
      </p:sp>
      <p:sp>
        <p:nvSpPr>
          <p:cNvPr id="4" name="3 Marcador de fecha"/>
          <p:cNvSpPr>
            <a:spLocks noGrp="1"/>
          </p:cNvSpPr>
          <p:nvPr>
            <p:ph type="dt" sz="half" idx="10"/>
          </p:nvPr>
        </p:nvSpPr>
        <p:spPr/>
        <p:txBody>
          <a:bodyPr/>
          <a:lstStyle/>
          <a:p>
            <a:fld id="{EAA5161C-434B-4A37-9997-0DACE276F256}" type="datetimeFigureOut">
              <a:rPr lang="es-SV" smtClean="0"/>
              <a:t>20/10/2013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E8D5B6-F8EE-4D94-9880-E11E6BE6AED4}" type="slidenum">
              <a:rPr lang="es-SV" smtClean="0"/>
              <a:t>‹#›</a:t>
            </a:fld>
            <a:endParaRPr lang="es-SV"/>
          </a:p>
        </p:txBody>
      </p:sp>
      <p:sp>
        <p:nvSpPr>
          <p:cNvPr id="18" name="2 Subtítulo"/>
          <p:cNvSpPr>
            <a:spLocks noGrp="1"/>
          </p:cNvSpPr>
          <p:nvPr>
            <p:ph type="subTitle" idx="1"/>
          </p:nvPr>
        </p:nvSpPr>
        <p:spPr>
          <a:xfrm>
            <a:off x="2771800" y="5661248"/>
            <a:ext cx="6263018" cy="576064"/>
          </a:xfrm>
        </p:spPr>
        <p:txBody>
          <a:bodyPr>
            <a:normAutofit/>
          </a:bodyPr>
          <a:lstStyle>
            <a:lvl1pPr marL="0" indent="0" algn="ctr">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pic>
        <p:nvPicPr>
          <p:cNvPr id="8" name="7 Imagen"/>
          <p:cNvPicPr>
            <a:picLocks noChangeAspect="1"/>
          </p:cNvPicPr>
          <p:nvPr userDrawn="1"/>
        </p:nvPicPr>
        <p:blipFill>
          <a:blip r:embed="rId3" cstate="email">
            <a:lum bright="70000" contrast="-70000"/>
            <a:extLst>
              <a:ext uri="{28A0092B-C50C-407E-A947-70E740481C1C}">
                <a14:useLocalDpi xmlns:a14="http://schemas.microsoft.com/office/drawing/2010/main"/>
              </a:ext>
            </a:extLst>
          </a:blip>
          <a:stretch>
            <a:fillRect/>
          </a:stretch>
        </p:blipFill>
        <p:spPr>
          <a:xfrm>
            <a:off x="8333879" y="229444"/>
            <a:ext cx="706513" cy="535260"/>
          </a:xfrm>
          <a:prstGeom prst="rect">
            <a:avLst/>
          </a:prstGeom>
        </p:spPr>
      </p:pic>
    </p:spTree>
    <p:extLst>
      <p:ext uri="{BB962C8B-B14F-4D97-AF65-F5344CB8AC3E}">
        <p14:creationId xmlns:p14="http://schemas.microsoft.com/office/powerpoint/2010/main" val="20677227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p>
            <a:fld id="{EAA5161C-434B-4A37-9997-0DACE276F256}" type="datetimeFigureOut">
              <a:rPr lang="es-SV" smtClean="0"/>
              <a:t>20/10/2013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E8D5B6-F8EE-4D94-9880-E11E6BE6AED4}" type="slidenum">
              <a:rPr lang="es-SV" smtClean="0"/>
              <a:t>‹#›</a:t>
            </a:fld>
            <a:endParaRPr lang="es-SV"/>
          </a:p>
        </p:txBody>
      </p:sp>
    </p:spTree>
    <p:extLst>
      <p:ext uri="{BB962C8B-B14F-4D97-AF65-F5344CB8AC3E}">
        <p14:creationId xmlns:p14="http://schemas.microsoft.com/office/powerpoint/2010/main" val="771666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AA5161C-434B-4A37-9997-0DACE276F256}" type="datetimeFigureOut">
              <a:rPr lang="es-SV" smtClean="0"/>
              <a:t>20/10/2013</a:t>
            </a:fld>
            <a:endParaRPr lang="es-SV"/>
          </a:p>
        </p:txBody>
      </p:sp>
      <p:sp>
        <p:nvSpPr>
          <p:cNvPr id="5" name="4 Marcador de pie de página"/>
          <p:cNvSpPr>
            <a:spLocks noGrp="1"/>
          </p:cNvSpPr>
          <p:nvPr>
            <p:ph type="ftr" sz="quarter" idx="11"/>
          </p:nvPr>
        </p:nvSpPr>
        <p:spPr/>
        <p:txBody>
          <a:bodyPr/>
          <a:lstStyle/>
          <a:p>
            <a:endParaRPr lang="es-SV"/>
          </a:p>
        </p:txBody>
      </p:sp>
      <p:sp>
        <p:nvSpPr>
          <p:cNvPr id="6" name="5 Marcador de número de diapositiva"/>
          <p:cNvSpPr>
            <a:spLocks noGrp="1"/>
          </p:cNvSpPr>
          <p:nvPr>
            <p:ph type="sldNum" sz="quarter" idx="12"/>
          </p:nvPr>
        </p:nvSpPr>
        <p:spPr/>
        <p:txBody>
          <a:bodyPr/>
          <a:lstStyle/>
          <a:p>
            <a:fld id="{36E8D5B6-F8EE-4D94-9880-E11E6BE6AED4}" type="slidenum">
              <a:rPr lang="es-SV" smtClean="0"/>
              <a:t>‹#›</a:t>
            </a:fld>
            <a:endParaRPr lang="es-SV"/>
          </a:p>
        </p:txBody>
      </p:sp>
    </p:spTree>
    <p:extLst>
      <p:ext uri="{BB962C8B-B14F-4D97-AF65-F5344CB8AC3E}">
        <p14:creationId xmlns:p14="http://schemas.microsoft.com/office/powerpoint/2010/main" val="26417581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fecha"/>
          <p:cNvSpPr>
            <a:spLocks noGrp="1"/>
          </p:cNvSpPr>
          <p:nvPr>
            <p:ph type="dt" sz="half" idx="10"/>
          </p:nvPr>
        </p:nvSpPr>
        <p:spPr/>
        <p:txBody>
          <a:bodyPr/>
          <a:lstStyle/>
          <a:p>
            <a:fld id="{EAA5161C-434B-4A37-9997-0DACE276F256}" type="datetimeFigureOut">
              <a:rPr lang="es-SV" smtClean="0"/>
              <a:t>20/10/2013</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6E8D5B6-F8EE-4D94-9880-E11E6BE6AED4}" type="slidenum">
              <a:rPr lang="es-SV" smtClean="0"/>
              <a:t>‹#›</a:t>
            </a:fld>
            <a:endParaRPr lang="es-SV"/>
          </a:p>
        </p:txBody>
      </p:sp>
    </p:spTree>
    <p:extLst>
      <p:ext uri="{BB962C8B-B14F-4D97-AF65-F5344CB8AC3E}">
        <p14:creationId xmlns:p14="http://schemas.microsoft.com/office/powerpoint/2010/main" val="78697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6 Marcador de fecha"/>
          <p:cNvSpPr>
            <a:spLocks noGrp="1"/>
          </p:cNvSpPr>
          <p:nvPr>
            <p:ph type="dt" sz="half" idx="10"/>
          </p:nvPr>
        </p:nvSpPr>
        <p:spPr/>
        <p:txBody>
          <a:bodyPr/>
          <a:lstStyle/>
          <a:p>
            <a:fld id="{EAA5161C-434B-4A37-9997-0DACE276F256}" type="datetimeFigureOut">
              <a:rPr lang="es-SV" smtClean="0"/>
              <a:t>20/10/2013</a:t>
            </a:fld>
            <a:endParaRPr lang="es-SV"/>
          </a:p>
        </p:txBody>
      </p:sp>
      <p:sp>
        <p:nvSpPr>
          <p:cNvPr id="8" name="7 Marcador de pie de página"/>
          <p:cNvSpPr>
            <a:spLocks noGrp="1"/>
          </p:cNvSpPr>
          <p:nvPr>
            <p:ph type="ftr" sz="quarter" idx="11"/>
          </p:nvPr>
        </p:nvSpPr>
        <p:spPr/>
        <p:txBody>
          <a:bodyPr/>
          <a:lstStyle/>
          <a:p>
            <a:endParaRPr lang="es-SV"/>
          </a:p>
        </p:txBody>
      </p:sp>
      <p:sp>
        <p:nvSpPr>
          <p:cNvPr id="9" name="8 Marcador de número de diapositiva"/>
          <p:cNvSpPr>
            <a:spLocks noGrp="1"/>
          </p:cNvSpPr>
          <p:nvPr>
            <p:ph type="sldNum" sz="quarter" idx="12"/>
          </p:nvPr>
        </p:nvSpPr>
        <p:spPr/>
        <p:txBody>
          <a:bodyPr/>
          <a:lstStyle/>
          <a:p>
            <a:fld id="{36E8D5B6-F8EE-4D94-9880-E11E6BE6AED4}" type="slidenum">
              <a:rPr lang="es-SV" smtClean="0"/>
              <a:t>‹#›</a:t>
            </a:fld>
            <a:endParaRPr lang="es-SV"/>
          </a:p>
        </p:txBody>
      </p:sp>
    </p:spTree>
    <p:extLst>
      <p:ext uri="{BB962C8B-B14F-4D97-AF65-F5344CB8AC3E}">
        <p14:creationId xmlns:p14="http://schemas.microsoft.com/office/powerpoint/2010/main" val="345860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fecha"/>
          <p:cNvSpPr>
            <a:spLocks noGrp="1"/>
          </p:cNvSpPr>
          <p:nvPr>
            <p:ph type="dt" sz="half" idx="10"/>
          </p:nvPr>
        </p:nvSpPr>
        <p:spPr/>
        <p:txBody>
          <a:bodyPr/>
          <a:lstStyle/>
          <a:p>
            <a:fld id="{EAA5161C-434B-4A37-9997-0DACE276F256}" type="datetimeFigureOut">
              <a:rPr lang="es-SV" smtClean="0"/>
              <a:t>20/10/2013</a:t>
            </a:fld>
            <a:endParaRPr lang="es-SV"/>
          </a:p>
        </p:txBody>
      </p:sp>
      <p:sp>
        <p:nvSpPr>
          <p:cNvPr id="4" name="3 Marcador de pie de página"/>
          <p:cNvSpPr>
            <a:spLocks noGrp="1"/>
          </p:cNvSpPr>
          <p:nvPr>
            <p:ph type="ftr" sz="quarter" idx="11"/>
          </p:nvPr>
        </p:nvSpPr>
        <p:spPr/>
        <p:txBody>
          <a:bodyPr/>
          <a:lstStyle/>
          <a:p>
            <a:endParaRPr lang="es-SV"/>
          </a:p>
        </p:txBody>
      </p:sp>
      <p:sp>
        <p:nvSpPr>
          <p:cNvPr id="5" name="4 Marcador de número de diapositiva"/>
          <p:cNvSpPr>
            <a:spLocks noGrp="1"/>
          </p:cNvSpPr>
          <p:nvPr>
            <p:ph type="sldNum" sz="quarter" idx="12"/>
          </p:nvPr>
        </p:nvSpPr>
        <p:spPr/>
        <p:txBody>
          <a:bodyPr/>
          <a:lstStyle/>
          <a:p>
            <a:fld id="{36E8D5B6-F8EE-4D94-9880-E11E6BE6AED4}" type="slidenum">
              <a:rPr lang="es-SV" smtClean="0"/>
              <a:t>‹#›</a:t>
            </a:fld>
            <a:endParaRPr lang="es-SV"/>
          </a:p>
        </p:txBody>
      </p:sp>
    </p:spTree>
    <p:extLst>
      <p:ext uri="{BB962C8B-B14F-4D97-AF65-F5344CB8AC3E}">
        <p14:creationId xmlns:p14="http://schemas.microsoft.com/office/powerpoint/2010/main" val="65059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AA5161C-434B-4A37-9997-0DACE276F256}" type="datetimeFigureOut">
              <a:rPr lang="es-SV" smtClean="0"/>
              <a:t>20/10/2013</a:t>
            </a:fld>
            <a:endParaRPr lang="es-SV"/>
          </a:p>
        </p:txBody>
      </p:sp>
      <p:sp>
        <p:nvSpPr>
          <p:cNvPr id="3" name="2 Marcador de pie de página"/>
          <p:cNvSpPr>
            <a:spLocks noGrp="1"/>
          </p:cNvSpPr>
          <p:nvPr>
            <p:ph type="ftr" sz="quarter" idx="11"/>
          </p:nvPr>
        </p:nvSpPr>
        <p:spPr/>
        <p:txBody>
          <a:bodyPr/>
          <a:lstStyle/>
          <a:p>
            <a:endParaRPr lang="es-SV"/>
          </a:p>
        </p:txBody>
      </p:sp>
      <p:sp>
        <p:nvSpPr>
          <p:cNvPr id="4" name="3 Marcador de número de diapositiva"/>
          <p:cNvSpPr>
            <a:spLocks noGrp="1"/>
          </p:cNvSpPr>
          <p:nvPr>
            <p:ph type="sldNum" sz="quarter" idx="12"/>
          </p:nvPr>
        </p:nvSpPr>
        <p:spPr/>
        <p:txBody>
          <a:bodyPr/>
          <a:lstStyle/>
          <a:p>
            <a:fld id="{36E8D5B6-F8EE-4D94-9880-E11E6BE6AED4}" type="slidenum">
              <a:rPr lang="es-SV" smtClean="0"/>
              <a:t>‹#›</a:t>
            </a:fld>
            <a:endParaRPr lang="es-SV"/>
          </a:p>
        </p:txBody>
      </p:sp>
    </p:spTree>
    <p:extLst>
      <p:ext uri="{BB962C8B-B14F-4D97-AF65-F5344CB8AC3E}">
        <p14:creationId xmlns:p14="http://schemas.microsoft.com/office/powerpoint/2010/main" val="4242899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AA5161C-434B-4A37-9997-0DACE276F256}" type="datetimeFigureOut">
              <a:rPr lang="es-SV" smtClean="0"/>
              <a:t>20/10/2013</a:t>
            </a:fld>
            <a:endParaRPr lang="es-SV"/>
          </a:p>
        </p:txBody>
      </p:sp>
      <p:sp>
        <p:nvSpPr>
          <p:cNvPr id="6" name="5 Marcador de pie de página"/>
          <p:cNvSpPr>
            <a:spLocks noGrp="1"/>
          </p:cNvSpPr>
          <p:nvPr>
            <p:ph type="ftr" sz="quarter" idx="11"/>
          </p:nvPr>
        </p:nvSpPr>
        <p:spPr/>
        <p:txBody>
          <a:bodyPr/>
          <a:lstStyle/>
          <a:p>
            <a:endParaRPr lang="es-SV"/>
          </a:p>
        </p:txBody>
      </p:sp>
      <p:sp>
        <p:nvSpPr>
          <p:cNvPr id="7" name="6 Marcador de número de diapositiva"/>
          <p:cNvSpPr>
            <a:spLocks noGrp="1"/>
          </p:cNvSpPr>
          <p:nvPr>
            <p:ph type="sldNum" sz="quarter" idx="12"/>
          </p:nvPr>
        </p:nvSpPr>
        <p:spPr/>
        <p:txBody>
          <a:bodyPr/>
          <a:lstStyle/>
          <a:p>
            <a:fld id="{36E8D5B6-F8EE-4D94-9880-E11E6BE6AED4}" type="slidenum">
              <a:rPr lang="es-SV" smtClean="0"/>
              <a:t>‹#›</a:t>
            </a:fld>
            <a:endParaRPr lang="es-SV"/>
          </a:p>
        </p:txBody>
      </p:sp>
    </p:spTree>
    <p:extLst>
      <p:ext uri="{BB962C8B-B14F-4D97-AF65-F5344CB8AC3E}">
        <p14:creationId xmlns:p14="http://schemas.microsoft.com/office/powerpoint/2010/main" val="124498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8 Imagen"/>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2 Marcador de texto"/>
          <p:cNvSpPr>
            <a:spLocks noGrp="1"/>
          </p:cNvSpPr>
          <p:nvPr>
            <p:ph type="body" idx="1"/>
          </p:nvPr>
        </p:nvSpPr>
        <p:spPr>
          <a:xfrm>
            <a:off x="1187624" y="1600200"/>
            <a:ext cx="7499176"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5161C-434B-4A37-9997-0DACE276F256}" type="datetimeFigureOut">
              <a:rPr lang="es-SV" smtClean="0"/>
              <a:t>20/10/2013</a:t>
            </a:fld>
            <a:endParaRPr lang="es-SV"/>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8D5B6-F8EE-4D94-9880-E11E6BE6AED4}" type="slidenum">
              <a:rPr lang="es-SV" smtClean="0"/>
              <a:t>‹#›</a:t>
            </a:fld>
            <a:endParaRPr lang="es-SV"/>
          </a:p>
        </p:txBody>
      </p:sp>
      <p:sp>
        <p:nvSpPr>
          <p:cNvPr id="2" name="1 Marcador de título"/>
          <p:cNvSpPr>
            <a:spLocks noGrp="1"/>
          </p:cNvSpPr>
          <p:nvPr>
            <p:ph type="title"/>
          </p:nvPr>
        </p:nvSpPr>
        <p:spPr>
          <a:xfrm>
            <a:off x="611560" y="127747"/>
            <a:ext cx="7722319"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SV" dirty="0"/>
          </a:p>
        </p:txBody>
      </p:sp>
      <p:pic>
        <p:nvPicPr>
          <p:cNvPr id="10" name="9 Imagen"/>
          <p:cNvPicPr>
            <a:picLocks noChangeAspect="1"/>
          </p:cNvPicPr>
          <p:nvPr userDrawn="1"/>
        </p:nvPicPr>
        <p:blipFill>
          <a:blip r:embed="rId15" cstate="email">
            <a:lum bright="70000" contrast="-70000"/>
            <a:extLst>
              <a:ext uri="{28A0092B-C50C-407E-A947-70E740481C1C}">
                <a14:useLocalDpi xmlns:a14="http://schemas.microsoft.com/office/drawing/2010/main"/>
              </a:ext>
            </a:extLst>
          </a:blip>
          <a:stretch>
            <a:fillRect/>
          </a:stretch>
        </p:blipFill>
        <p:spPr>
          <a:xfrm>
            <a:off x="8333879" y="229444"/>
            <a:ext cx="706513" cy="535260"/>
          </a:xfrm>
          <a:prstGeom prst="rect">
            <a:avLst/>
          </a:prstGeom>
        </p:spPr>
      </p:pic>
    </p:spTree>
    <p:extLst>
      <p:ext uri="{BB962C8B-B14F-4D97-AF65-F5344CB8AC3E}">
        <p14:creationId xmlns:p14="http://schemas.microsoft.com/office/powerpoint/2010/main" val="36441049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ctr" defTabSz="914400" rtl="0" eaLnBrk="1" latinLnBrk="0" hangingPunct="1">
        <a:spcBef>
          <a:spcPct val="0"/>
        </a:spcBef>
        <a:buNone/>
        <a:defRPr sz="4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067944" y="836712"/>
            <a:ext cx="4803014" cy="1872207"/>
          </a:xfrm>
        </p:spPr>
        <p:txBody>
          <a:bodyPr>
            <a:noAutofit/>
          </a:bodyPr>
          <a:lstStyle/>
          <a:p>
            <a:r>
              <a:rPr lang="es-SV" sz="19900" dirty="0" smtClean="0"/>
              <a:t>PCI</a:t>
            </a:r>
            <a:endParaRPr lang="es-SV" sz="19900" dirty="0"/>
          </a:p>
        </p:txBody>
      </p:sp>
      <p:sp>
        <p:nvSpPr>
          <p:cNvPr id="3" name="2 Subtítulo"/>
          <p:cNvSpPr>
            <a:spLocks noGrp="1"/>
          </p:cNvSpPr>
          <p:nvPr>
            <p:ph type="subTitle" idx="1"/>
          </p:nvPr>
        </p:nvSpPr>
        <p:spPr>
          <a:xfrm>
            <a:off x="3851920" y="2996952"/>
            <a:ext cx="5242508" cy="576064"/>
          </a:xfrm>
        </p:spPr>
        <p:txBody>
          <a:bodyPr>
            <a:normAutofit/>
          </a:bodyPr>
          <a:lstStyle/>
          <a:p>
            <a:r>
              <a:rPr lang="es-SV" sz="2800" b="1" dirty="0"/>
              <a:t>PLAN DE CRECIMIENTO INTEGRAL</a:t>
            </a:r>
          </a:p>
        </p:txBody>
      </p:sp>
      <p:pic>
        <p:nvPicPr>
          <p:cNvPr id="4" name="3 Imagen"/>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6322978" y="4869159"/>
            <a:ext cx="987400" cy="905117"/>
          </a:xfrm>
          <a:prstGeom prst="rect">
            <a:avLst/>
          </a:prstGeom>
        </p:spPr>
      </p:pic>
      <p:sp>
        <p:nvSpPr>
          <p:cNvPr id="6" name="5 CuadroTexto"/>
          <p:cNvSpPr txBox="1"/>
          <p:nvPr/>
        </p:nvSpPr>
        <p:spPr>
          <a:xfrm>
            <a:off x="5652120" y="6084004"/>
            <a:ext cx="2595582" cy="369332"/>
          </a:xfrm>
          <a:prstGeom prst="rect">
            <a:avLst/>
          </a:prstGeom>
          <a:noFill/>
        </p:spPr>
        <p:txBody>
          <a:bodyPr wrap="none" rtlCol="0">
            <a:spAutoFit/>
          </a:bodyPr>
          <a:lstStyle/>
          <a:p>
            <a:r>
              <a:rPr lang="es-SV" dirty="0" smtClean="0">
                <a:solidFill>
                  <a:schemeClr val="bg1"/>
                </a:solidFill>
                <a:latin typeface="Futura LtCn BT" pitchFamily="34" charset="0"/>
              </a:rPr>
              <a:t>División Interamericana</a:t>
            </a:r>
            <a:endParaRPr lang="es-SV" dirty="0">
              <a:solidFill>
                <a:schemeClr val="bg1"/>
              </a:solidFill>
              <a:latin typeface="Futura LtCn BT" pitchFamily="34" charset="0"/>
            </a:endParaRPr>
          </a:p>
        </p:txBody>
      </p:sp>
      <p:cxnSp>
        <p:nvCxnSpPr>
          <p:cNvPr id="8" name="7 Conector recto"/>
          <p:cNvCxnSpPr/>
          <p:nvPr/>
        </p:nvCxnSpPr>
        <p:spPr>
          <a:xfrm>
            <a:off x="4860032" y="6044995"/>
            <a:ext cx="39132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195210" y="6378435"/>
            <a:ext cx="3578116" cy="369332"/>
          </a:xfrm>
          <a:prstGeom prst="rect">
            <a:avLst/>
          </a:prstGeom>
          <a:noFill/>
        </p:spPr>
        <p:txBody>
          <a:bodyPr wrap="square" rtlCol="0">
            <a:spAutoFit/>
          </a:bodyPr>
          <a:lstStyle/>
          <a:p>
            <a:pPr algn="ctr"/>
            <a:r>
              <a:rPr lang="es-SV" dirty="0" smtClean="0">
                <a:solidFill>
                  <a:schemeClr val="bg1"/>
                </a:solidFill>
                <a:latin typeface="Futura LtCn BT" pitchFamily="34" charset="0"/>
              </a:rPr>
              <a:t>Departamento de Mayordomía</a:t>
            </a:r>
            <a:endParaRPr lang="es-SV" dirty="0">
              <a:solidFill>
                <a:schemeClr val="bg1"/>
              </a:solidFill>
              <a:latin typeface="Futura LtCn BT" pitchFamily="34" charset="0"/>
            </a:endParaRPr>
          </a:p>
        </p:txBody>
      </p:sp>
      <p:sp>
        <p:nvSpPr>
          <p:cNvPr id="10" name="9 CuadroTexto"/>
          <p:cNvSpPr txBox="1"/>
          <p:nvPr/>
        </p:nvSpPr>
        <p:spPr>
          <a:xfrm>
            <a:off x="4762397" y="5723636"/>
            <a:ext cx="4108561" cy="400110"/>
          </a:xfrm>
          <a:prstGeom prst="rect">
            <a:avLst/>
          </a:prstGeom>
          <a:noFill/>
        </p:spPr>
        <p:txBody>
          <a:bodyPr wrap="none" rtlCol="0">
            <a:spAutoFit/>
          </a:bodyPr>
          <a:lstStyle/>
          <a:p>
            <a:r>
              <a:rPr lang="es-SV" sz="2000" dirty="0" smtClean="0">
                <a:solidFill>
                  <a:schemeClr val="bg1"/>
                </a:solidFill>
                <a:latin typeface="Goudy Old Style" pitchFamily="18" charset="0"/>
              </a:rPr>
              <a:t>I</a:t>
            </a:r>
            <a:r>
              <a:rPr lang="es-SV" sz="1600" dirty="0" smtClean="0">
                <a:solidFill>
                  <a:schemeClr val="bg1"/>
                </a:solidFill>
                <a:latin typeface="Goudy Old Style" pitchFamily="18" charset="0"/>
              </a:rPr>
              <a:t>GLESIA </a:t>
            </a:r>
            <a:r>
              <a:rPr lang="es-SV" sz="2000" dirty="0" smtClean="0">
                <a:solidFill>
                  <a:schemeClr val="bg1"/>
                </a:solidFill>
                <a:latin typeface="Goudy Old Style" pitchFamily="18" charset="0"/>
              </a:rPr>
              <a:t>A</a:t>
            </a:r>
            <a:r>
              <a:rPr lang="es-SV" sz="1600" dirty="0" smtClean="0">
                <a:solidFill>
                  <a:schemeClr val="bg1"/>
                </a:solidFill>
                <a:latin typeface="Goudy Old Style" pitchFamily="18" charset="0"/>
              </a:rPr>
              <a:t>DVENTISTA DEL </a:t>
            </a:r>
            <a:r>
              <a:rPr lang="es-SV" sz="2000" dirty="0" smtClean="0">
                <a:solidFill>
                  <a:schemeClr val="bg1"/>
                </a:solidFill>
                <a:latin typeface="Goudy Old Style" pitchFamily="18" charset="0"/>
              </a:rPr>
              <a:t>S</a:t>
            </a:r>
            <a:r>
              <a:rPr lang="es-SV" sz="1600" dirty="0" smtClean="0">
                <a:solidFill>
                  <a:schemeClr val="bg1"/>
                </a:solidFill>
                <a:latin typeface="Goudy Old Style" pitchFamily="18" charset="0"/>
              </a:rPr>
              <a:t>EPTIMO </a:t>
            </a:r>
            <a:r>
              <a:rPr lang="es-SV" sz="2000" dirty="0" smtClean="0">
                <a:solidFill>
                  <a:schemeClr val="bg1"/>
                </a:solidFill>
                <a:latin typeface="Goudy Old Style" pitchFamily="18" charset="0"/>
              </a:rPr>
              <a:t>D</a:t>
            </a:r>
            <a:r>
              <a:rPr lang="es-SV" sz="1600" dirty="0" smtClean="0">
                <a:solidFill>
                  <a:schemeClr val="bg1"/>
                </a:solidFill>
                <a:latin typeface="Goudy Old Style" pitchFamily="18" charset="0"/>
              </a:rPr>
              <a:t>IA</a:t>
            </a:r>
            <a:endParaRPr lang="es-SV" sz="1600" dirty="0">
              <a:solidFill>
                <a:schemeClr val="bg1"/>
              </a:solidFill>
              <a:latin typeface="Goudy Old Style" pitchFamily="18" charset="0"/>
            </a:endParaRPr>
          </a:p>
        </p:txBody>
      </p:sp>
    </p:spTree>
    <p:extLst>
      <p:ext uri="{BB962C8B-B14F-4D97-AF65-F5344CB8AC3E}">
        <p14:creationId xmlns:p14="http://schemas.microsoft.com/office/powerpoint/2010/main" val="41354086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2656"/>
            <a:ext cx="4427984" cy="720080"/>
          </a:xfrm>
          <a:blipFill>
            <a:blip r:embed="rId2"/>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Hechos </a:t>
            </a: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14:10</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pic>
        <p:nvPicPr>
          <p:cNvPr id="4" name="Imagen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65" y="1484784"/>
            <a:ext cx="4221825" cy="4862750"/>
          </a:xfrm>
          <a:prstGeom prst="rect">
            <a:avLst/>
          </a:prstGeom>
          <a:ln>
            <a:noFill/>
          </a:ln>
          <a:effectLst>
            <a:outerShdw blurRad="292100" dist="139700" dir="2700000" algn="tl" rotWithShape="0">
              <a:srgbClr val="333333">
                <a:alpha val="65000"/>
              </a:srgbClr>
            </a:outerShdw>
          </a:effectLst>
        </p:spPr>
      </p:pic>
      <p:sp>
        <p:nvSpPr>
          <p:cNvPr id="5" name="4 Marcador de contenido"/>
          <p:cNvSpPr>
            <a:spLocks noGrp="1"/>
          </p:cNvSpPr>
          <p:nvPr>
            <p:ph idx="1"/>
          </p:nvPr>
        </p:nvSpPr>
        <p:spPr>
          <a:xfrm>
            <a:off x="4499992" y="1628800"/>
            <a:ext cx="4186808" cy="3672408"/>
          </a:xfrm>
        </p:spPr>
        <p:txBody>
          <a:bodyPr>
            <a:noAutofit/>
          </a:bodyPr>
          <a:lstStyle/>
          <a:p>
            <a:pPr marL="0" indent="0" algn="r">
              <a:buNone/>
            </a:pPr>
            <a:r>
              <a:rPr lang="es-SV" sz="3600" b="1" dirty="0">
                <a:latin typeface="Times New Roman" pitchFamily="18" charset="0"/>
                <a:cs typeface="Times New Roman" pitchFamily="18" charset="0"/>
              </a:rPr>
              <a:t>e ordenó con voz fuerte: </a:t>
            </a:r>
            <a:r>
              <a:rPr lang="es-SV" sz="3600" b="1" dirty="0" smtClean="0">
                <a:latin typeface="Times New Roman" pitchFamily="18" charset="0"/>
                <a:cs typeface="Times New Roman" pitchFamily="18" charset="0"/>
              </a:rPr>
              <a:t>¡</a:t>
            </a:r>
            <a:r>
              <a:rPr lang="es-SV" sz="3600" b="1" dirty="0">
                <a:latin typeface="Times New Roman" pitchFamily="18" charset="0"/>
                <a:cs typeface="Times New Roman" pitchFamily="18" charset="0"/>
              </a:rPr>
              <a:t>Ponte en pie y enderézate! El hombre dio un salto y empezó a caminar. </a:t>
            </a:r>
          </a:p>
        </p:txBody>
      </p:sp>
    </p:spTree>
    <p:extLst>
      <p:ext uri="{BB962C8B-B14F-4D97-AF65-F5344CB8AC3E}">
        <p14:creationId xmlns:p14="http://schemas.microsoft.com/office/powerpoint/2010/main" val="395023394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2656"/>
            <a:ext cx="4427984" cy="720080"/>
          </a:xfrm>
          <a:blipFill>
            <a:blip r:embed="rId2"/>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Hechos </a:t>
            </a: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14:13	</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pic>
        <p:nvPicPr>
          <p:cNvPr id="4" name="Imagen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65" y="1484784"/>
            <a:ext cx="4221825" cy="4862750"/>
          </a:xfrm>
          <a:prstGeom prst="rect">
            <a:avLst/>
          </a:prstGeom>
          <a:ln>
            <a:noFill/>
          </a:ln>
          <a:effectLst>
            <a:outerShdw blurRad="292100" dist="139700" dir="2700000" algn="tl" rotWithShape="0">
              <a:srgbClr val="333333">
                <a:alpha val="65000"/>
              </a:srgbClr>
            </a:outerShdw>
          </a:effectLst>
        </p:spPr>
      </p:pic>
      <p:sp>
        <p:nvSpPr>
          <p:cNvPr id="5" name="4 Marcador de contenido"/>
          <p:cNvSpPr>
            <a:spLocks noGrp="1"/>
          </p:cNvSpPr>
          <p:nvPr>
            <p:ph idx="1"/>
          </p:nvPr>
        </p:nvSpPr>
        <p:spPr>
          <a:xfrm>
            <a:off x="4499992" y="1628800"/>
            <a:ext cx="4186808" cy="3672408"/>
          </a:xfrm>
        </p:spPr>
        <p:txBody>
          <a:bodyPr>
            <a:noAutofit/>
          </a:bodyPr>
          <a:lstStyle/>
          <a:p>
            <a:pPr marL="0" indent="0" algn="r">
              <a:buNone/>
            </a:pPr>
            <a:r>
              <a:rPr lang="es-SV" b="1" dirty="0">
                <a:latin typeface="Times New Roman" pitchFamily="18" charset="0"/>
                <a:cs typeface="Times New Roman" pitchFamily="18" charset="0"/>
              </a:rPr>
              <a:t>El sacerdote de Zeus, el dios cuyo templo estaba a las afueras de la ciudad, llevó toros y guirnaldas a las puertas y, con toda la multitud, quería ofrecerles sacrificios. </a:t>
            </a:r>
          </a:p>
        </p:txBody>
      </p:sp>
    </p:spTree>
    <p:extLst>
      <p:ext uri="{BB962C8B-B14F-4D97-AF65-F5344CB8AC3E}">
        <p14:creationId xmlns:p14="http://schemas.microsoft.com/office/powerpoint/2010/main" val="212204592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2656"/>
            <a:ext cx="4427984" cy="720080"/>
          </a:xfrm>
          <a:blipFill>
            <a:blip r:embed="rId2"/>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Hechos </a:t>
            </a: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14:15	</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pic>
        <p:nvPicPr>
          <p:cNvPr id="4" name="Imagen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65" y="1484784"/>
            <a:ext cx="4221825" cy="4862750"/>
          </a:xfrm>
          <a:prstGeom prst="rect">
            <a:avLst/>
          </a:prstGeom>
          <a:ln>
            <a:noFill/>
          </a:ln>
          <a:effectLst>
            <a:outerShdw blurRad="292100" dist="139700" dir="2700000" algn="tl" rotWithShape="0">
              <a:srgbClr val="333333">
                <a:alpha val="65000"/>
              </a:srgbClr>
            </a:outerShdw>
          </a:effectLst>
        </p:spPr>
      </p:pic>
      <p:sp>
        <p:nvSpPr>
          <p:cNvPr id="5" name="4 Marcador de contenido"/>
          <p:cNvSpPr>
            <a:spLocks noGrp="1"/>
          </p:cNvSpPr>
          <p:nvPr>
            <p:ph idx="1"/>
          </p:nvPr>
        </p:nvSpPr>
        <p:spPr>
          <a:xfrm>
            <a:off x="4499992" y="1628800"/>
            <a:ext cx="4186808" cy="3672408"/>
          </a:xfrm>
        </p:spPr>
        <p:txBody>
          <a:bodyPr>
            <a:noAutofit/>
          </a:bodyPr>
          <a:lstStyle/>
          <a:p>
            <a:pPr marL="0" indent="0" algn="r">
              <a:buNone/>
            </a:pPr>
            <a:r>
              <a:rPr lang="es-SV" sz="2400" b="1" dirty="0">
                <a:latin typeface="Times New Roman" pitchFamily="18" charset="0"/>
                <a:cs typeface="Times New Roman" pitchFamily="18" charset="0"/>
              </a:rPr>
              <a:t>Señores, ¿por qué hacen esto? Nosotros también somos hombres mortales como ustedes. Las buenas nuevas que les anunciamos es que dejen estas cosas sin valor y se vuelvan al Dios viviente, que hizo el cielo, la tierra, el mar y todo lo que hay en ellos.</a:t>
            </a:r>
          </a:p>
        </p:txBody>
      </p:sp>
    </p:spTree>
    <p:extLst>
      <p:ext uri="{BB962C8B-B14F-4D97-AF65-F5344CB8AC3E}">
        <p14:creationId xmlns:p14="http://schemas.microsoft.com/office/powerpoint/2010/main" val="1986268679"/>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2656"/>
            <a:ext cx="4427984" cy="720080"/>
          </a:xfrm>
          <a:blipFill>
            <a:blip r:embed="rId2"/>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Hechos </a:t>
            </a: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14:17	</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pic>
        <p:nvPicPr>
          <p:cNvPr id="4" name="Imagen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65" y="1484784"/>
            <a:ext cx="4221825" cy="4862750"/>
          </a:xfrm>
          <a:prstGeom prst="rect">
            <a:avLst/>
          </a:prstGeom>
          <a:ln>
            <a:noFill/>
          </a:ln>
          <a:effectLst>
            <a:outerShdw blurRad="292100" dist="139700" dir="2700000" algn="tl" rotWithShape="0">
              <a:srgbClr val="333333">
                <a:alpha val="65000"/>
              </a:srgbClr>
            </a:outerShdw>
          </a:effectLst>
        </p:spPr>
      </p:pic>
      <p:sp>
        <p:nvSpPr>
          <p:cNvPr id="5" name="4 Marcador de contenido"/>
          <p:cNvSpPr>
            <a:spLocks noGrp="1"/>
          </p:cNvSpPr>
          <p:nvPr>
            <p:ph idx="1"/>
          </p:nvPr>
        </p:nvSpPr>
        <p:spPr>
          <a:xfrm>
            <a:off x="4499992" y="1628800"/>
            <a:ext cx="4186808" cy="3672408"/>
          </a:xfrm>
        </p:spPr>
        <p:txBody>
          <a:bodyPr>
            <a:noAutofit/>
          </a:bodyPr>
          <a:lstStyle/>
          <a:p>
            <a:pPr marL="0" indent="0" algn="r">
              <a:buNone/>
            </a:pPr>
            <a:r>
              <a:rPr lang="es-SV" sz="2800" b="1" dirty="0">
                <a:latin typeface="Times New Roman" pitchFamily="18" charset="0"/>
                <a:cs typeface="Times New Roman" pitchFamily="18" charset="0"/>
              </a:rPr>
              <a:t>Sin embargo, no ha dejado de dar testimonio de sí mismo haciendo el bien, dándoles lluvias del cielo y estaciones fructíferas, proporcionándoles comida y alegría de corazón. </a:t>
            </a:r>
          </a:p>
        </p:txBody>
      </p:sp>
    </p:spTree>
    <p:extLst>
      <p:ext uri="{BB962C8B-B14F-4D97-AF65-F5344CB8AC3E}">
        <p14:creationId xmlns:p14="http://schemas.microsoft.com/office/powerpoint/2010/main" val="200266388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l="-400"/>
          <a:stretch/>
        </p:blipFill>
        <p:spPr>
          <a:xfrm flipH="1">
            <a:off x="0" y="1412776"/>
            <a:ext cx="9180512" cy="547260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Marcos 10:18</a:t>
            </a: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5400" b="1" dirty="0">
                <a:solidFill>
                  <a:schemeClr val="bg1"/>
                </a:solidFill>
                <a:effectLst>
                  <a:glow rad="101600">
                    <a:schemeClr val="tx1">
                      <a:alpha val="60000"/>
                    </a:schemeClr>
                  </a:glow>
                </a:effectLst>
                <a:latin typeface="Times New Roman" pitchFamily="18" charset="0"/>
                <a:cs typeface="Times New Roman" pitchFamily="18" charset="0"/>
              </a:rPr>
              <a:t>Nadie es bueno sino solo Dios</a:t>
            </a:r>
          </a:p>
        </p:txBody>
      </p:sp>
    </p:spTree>
    <p:extLst>
      <p:ext uri="{BB962C8B-B14F-4D97-AF65-F5344CB8AC3E}">
        <p14:creationId xmlns:p14="http://schemas.microsoft.com/office/powerpoint/2010/main" val="28476471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Informe </a:t>
            </a:r>
            <a:r>
              <a:rPr lang="es-SV" dirty="0"/>
              <a:t>de la ONU</a:t>
            </a:r>
          </a:p>
        </p:txBody>
      </p:sp>
      <p:sp>
        <p:nvSpPr>
          <p:cNvPr id="3" name="Marcador de contenido 2"/>
          <p:cNvSpPr>
            <a:spLocks noGrp="1"/>
          </p:cNvSpPr>
          <p:nvPr>
            <p:ph idx="1"/>
          </p:nvPr>
        </p:nvSpPr>
        <p:spPr>
          <a:xfrm>
            <a:off x="1187624" y="2348881"/>
            <a:ext cx="4032448" cy="3168352"/>
          </a:xfrm>
        </p:spPr>
        <p:txBody>
          <a:bodyPr>
            <a:normAutofit fontScale="92500" lnSpcReduction="20000"/>
          </a:bodyPr>
          <a:lstStyle/>
          <a:p>
            <a:pPr marL="0" indent="0" algn="ctr">
              <a:buNone/>
            </a:pPr>
            <a:r>
              <a:rPr lang="es-SV" dirty="0"/>
              <a:t>“en los últimos 50 años la producción mundial de alimentos ha aumentado de forma vertiginosa”, incluso más que la vertiginosa tasa de crecimiento poblacional. </a:t>
            </a:r>
          </a:p>
        </p:txBody>
      </p:sp>
      <p:pic>
        <p:nvPicPr>
          <p:cNvPr id="3074" name="Picture 2" descr="http://obervatoriorrii.files.wordpress.com/2012/03/fao.jpeg?w=89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64088" y="1988840"/>
            <a:ext cx="352839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14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screen">
            <a:extLst>
              <a:ext uri="{28A0092B-C50C-407E-A947-70E740481C1C}">
                <a14:useLocalDpi xmlns:a14="http://schemas.microsoft.com/office/drawing/2010/main"/>
              </a:ext>
            </a:extLst>
          </a:blip>
          <a:srcRect t="6339" b="551"/>
          <a:stretch/>
        </p:blipFill>
        <p:spPr>
          <a:xfrm>
            <a:off x="899592" y="1412776"/>
            <a:ext cx="8244408" cy="5112568"/>
          </a:xfrm>
          <a:prstGeom prst="rect">
            <a:avLst/>
          </a:prstGeom>
        </p:spPr>
      </p:pic>
      <p:sp>
        <p:nvSpPr>
          <p:cNvPr id="2" name="Título 1"/>
          <p:cNvSpPr>
            <a:spLocks noGrp="1"/>
          </p:cNvSpPr>
          <p:nvPr>
            <p:ph type="title"/>
          </p:nvPr>
        </p:nvSpPr>
        <p:spPr/>
        <p:txBody>
          <a:bodyPr/>
          <a:lstStyle/>
          <a:p>
            <a:r>
              <a:rPr lang="es-SV" dirty="0"/>
              <a:t>Informe de la ONU</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379390303"/>
              </p:ext>
            </p:extLst>
          </p:nvPr>
        </p:nvGraphicFramePr>
        <p:xfrm>
          <a:off x="2411760" y="-4691"/>
          <a:ext cx="4968552" cy="7859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8324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7899" y="1412776"/>
            <a:ext cx="9151897" cy="509308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ES" dirty="0">
                <a:effectLst/>
              </a:rPr>
              <a:t>Salmo </a:t>
            </a:r>
            <a:r>
              <a:rPr lang="es-ES" dirty="0" smtClean="0">
                <a:effectLst/>
              </a:rPr>
              <a:t>104:14</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4000" b="1" dirty="0">
                <a:solidFill>
                  <a:schemeClr val="bg1"/>
                </a:solidFill>
                <a:effectLst>
                  <a:glow rad="101600">
                    <a:schemeClr val="tx1">
                      <a:alpha val="60000"/>
                    </a:schemeClr>
                  </a:glow>
                </a:effectLst>
                <a:latin typeface="Times New Roman" pitchFamily="18" charset="0"/>
                <a:cs typeface="Times New Roman" pitchFamily="18" charset="0"/>
              </a:rPr>
              <a:t>Haces que crezca la hierba para el ganado, y las plantas que la gente cultiva para sacar de la tierra su alimento</a:t>
            </a:r>
          </a:p>
        </p:txBody>
      </p:sp>
    </p:spTree>
    <p:extLst>
      <p:ext uri="{BB962C8B-B14F-4D97-AF65-F5344CB8AC3E}">
        <p14:creationId xmlns:p14="http://schemas.microsoft.com/office/powerpoint/2010/main" val="158808024"/>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7899" y="1412776"/>
            <a:ext cx="9151897" cy="509308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ES" dirty="0">
                <a:effectLst/>
              </a:rPr>
              <a:t>Salmo </a:t>
            </a:r>
            <a:r>
              <a:rPr lang="es-ES" dirty="0" smtClean="0">
                <a:effectLst/>
              </a:rPr>
              <a:t>104:27</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4000" b="1" dirty="0">
                <a:solidFill>
                  <a:schemeClr val="bg1"/>
                </a:solidFill>
                <a:effectLst>
                  <a:glow rad="101600">
                    <a:schemeClr val="tx1">
                      <a:alpha val="60000"/>
                    </a:schemeClr>
                  </a:glow>
                </a:effectLst>
                <a:latin typeface="Times New Roman" pitchFamily="18" charset="0"/>
                <a:cs typeface="Times New Roman" pitchFamily="18" charset="0"/>
              </a:rPr>
              <a:t>Todos ellos esperan de ti que a su tiempo les des su alimento. </a:t>
            </a:r>
          </a:p>
        </p:txBody>
      </p:sp>
    </p:spTree>
    <p:extLst>
      <p:ext uri="{BB962C8B-B14F-4D97-AF65-F5344CB8AC3E}">
        <p14:creationId xmlns:p14="http://schemas.microsoft.com/office/powerpoint/2010/main" val="4183460842"/>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7899" y="1412776"/>
            <a:ext cx="9151897" cy="509308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ES" dirty="0">
                <a:effectLst/>
              </a:rPr>
              <a:t>Salmo </a:t>
            </a:r>
            <a:r>
              <a:rPr lang="es-ES" dirty="0" smtClean="0">
                <a:effectLst/>
              </a:rPr>
              <a:t>104:28</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4000" b="1" dirty="0">
                <a:solidFill>
                  <a:schemeClr val="bg1"/>
                </a:solidFill>
                <a:effectLst>
                  <a:glow rad="101600">
                    <a:schemeClr val="tx1">
                      <a:alpha val="60000"/>
                    </a:schemeClr>
                  </a:glow>
                </a:effectLst>
                <a:latin typeface="Times New Roman" pitchFamily="18" charset="0"/>
                <a:cs typeface="Times New Roman" pitchFamily="18" charset="0"/>
              </a:rPr>
              <a:t>Tú les das, y ellos recogen; abres la mano, y se colman de bienes.</a:t>
            </a:r>
          </a:p>
        </p:txBody>
      </p:sp>
    </p:spTree>
    <p:extLst>
      <p:ext uri="{BB962C8B-B14F-4D97-AF65-F5344CB8AC3E}">
        <p14:creationId xmlns:p14="http://schemas.microsoft.com/office/powerpoint/2010/main" val="246127671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771800" y="764705"/>
            <a:ext cx="6120680" cy="3024335"/>
          </a:xfrm>
        </p:spPr>
        <p:txBody>
          <a:bodyPr>
            <a:noAutofit/>
          </a:bodyPr>
          <a:lstStyle/>
          <a:p>
            <a:r>
              <a:rPr lang="es-SV" sz="8800" dirty="0"/>
              <a:t>SIEMPRE HACIENDO EL BIEN</a:t>
            </a:r>
          </a:p>
        </p:txBody>
      </p:sp>
      <p:sp>
        <p:nvSpPr>
          <p:cNvPr id="3" name="2 Subtítulo"/>
          <p:cNvSpPr>
            <a:spLocks noGrp="1"/>
          </p:cNvSpPr>
          <p:nvPr>
            <p:ph type="subTitle" idx="1"/>
          </p:nvPr>
        </p:nvSpPr>
        <p:spPr>
          <a:xfrm>
            <a:off x="2771800" y="4149080"/>
            <a:ext cx="6263018" cy="504056"/>
          </a:xfrm>
        </p:spPr>
        <p:txBody>
          <a:bodyPr>
            <a:normAutofit/>
          </a:bodyPr>
          <a:lstStyle/>
          <a:p>
            <a:endParaRPr lang="es-SV" sz="2400" dirty="0"/>
          </a:p>
        </p:txBody>
      </p:sp>
    </p:spTree>
    <p:extLst>
      <p:ext uri="{BB962C8B-B14F-4D97-AF65-F5344CB8AC3E}">
        <p14:creationId xmlns:p14="http://schemas.microsoft.com/office/powerpoint/2010/main" val="343949807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Informe </a:t>
            </a:r>
            <a:r>
              <a:rPr lang="es-SV" dirty="0"/>
              <a:t>de la ONU</a:t>
            </a:r>
          </a:p>
        </p:txBody>
      </p:sp>
      <p:sp>
        <p:nvSpPr>
          <p:cNvPr id="3" name="Marcador de contenido 2"/>
          <p:cNvSpPr>
            <a:spLocks noGrp="1"/>
          </p:cNvSpPr>
          <p:nvPr>
            <p:ph idx="1"/>
          </p:nvPr>
        </p:nvSpPr>
        <p:spPr>
          <a:xfrm>
            <a:off x="1187624" y="2348881"/>
            <a:ext cx="4032448" cy="3168352"/>
          </a:xfrm>
        </p:spPr>
        <p:txBody>
          <a:bodyPr>
            <a:normAutofit/>
          </a:bodyPr>
          <a:lstStyle/>
          <a:p>
            <a:pPr marL="0" indent="0" algn="ctr">
              <a:buNone/>
            </a:pPr>
            <a:r>
              <a:rPr lang="es-SV" dirty="0" smtClean="0"/>
              <a:t>El </a:t>
            </a:r>
            <a:r>
              <a:rPr lang="es-SV" dirty="0"/>
              <a:t>hambre del mundo no se debe a la escasez de alimentos, sino a que los pobres no tienen capacidad de </a:t>
            </a:r>
            <a:r>
              <a:rPr lang="es-SV" dirty="0" smtClean="0"/>
              <a:t>adquirirlos.</a:t>
            </a:r>
            <a:endParaRPr lang="es-SV" dirty="0"/>
          </a:p>
        </p:txBody>
      </p:sp>
      <p:pic>
        <p:nvPicPr>
          <p:cNvPr id="4" name="Imagen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80112" y="1757301"/>
            <a:ext cx="3021883" cy="4351512"/>
          </a:xfrm>
          <a:prstGeom prst="rect">
            <a:avLst/>
          </a:prstGeom>
        </p:spPr>
      </p:pic>
    </p:spTree>
    <p:extLst>
      <p:ext uri="{BB962C8B-B14F-4D97-AF65-F5344CB8AC3E}">
        <p14:creationId xmlns:p14="http://schemas.microsoft.com/office/powerpoint/2010/main" val="1068807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p:txBody>
          <a:bodyPr/>
          <a:lstStyle/>
          <a:p>
            <a:endParaRPr lang="es-SV"/>
          </a:p>
        </p:txBody>
      </p:sp>
      <p:sp>
        <p:nvSpPr>
          <p:cNvPr id="2" name="1 Título"/>
          <p:cNvSpPr>
            <a:spLocks noGrp="1"/>
          </p:cNvSpPr>
          <p:nvPr>
            <p:ph type="ctrTitle"/>
          </p:nvPr>
        </p:nvSpPr>
        <p:spPr>
          <a:xfrm>
            <a:off x="4499992" y="1412776"/>
            <a:ext cx="4392488" cy="3672408"/>
          </a:xfrm>
        </p:spPr>
        <p:txBody>
          <a:bodyPr>
            <a:normAutofit/>
          </a:bodyPr>
          <a:lstStyle/>
          <a:p>
            <a:r>
              <a:rPr lang="es-SV" sz="6000" dirty="0"/>
              <a:t>La respuesta del hombre</a:t>
            </a:r>
          </a:p>
        </p:txBody>
      </p:sp>
      <p:pic>
        <p:nvPicPr>
          <p:cNvPr id="3" name="Imagen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041" y="2564904"/>
            <a:ext cx="4668033" cy="35010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reflection blurRad="6350" stA="52000" endA="300" endPos="350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53403525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l="-400"/>
          <a:stretch/>
        </p:blipFill>
        <p:spPr>
          <a:xfrm flipH="1">
            <a:off x="0" y="1412776"/>
            <a:ext cx="9180512" cy="547260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Marcos 10:18</a:t>
            </a: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5400" b="1" dirty="0">
                <a:solidFill>
                  <a:schemeClr val="bg1"/>
                </a:solidFill>
                <a:effectLst>
                  <a:glow rad="101600">
                    <a:schemeClr val="tx1">
                      <a:alpha val="60000"/>
                    </a:schemeClr>
                  </a:glow>
                </a:effectLst>
                <a:latin typeface="Times New Roman" pitchFamily="18" charset="0"/>
                <a:cs typeface="Times New Roman" pitchFamily="18" charset="0"/>
              </a:rPr>
              <a:t>Nadie es bueno sino solo Dios</a:t>
            </a:r>
          </a:p>
        </p:txBody>
      </p:sp>
    </p:spTree>
    <p:extLst>
      <p:ext uri="{BB962C8B-B14F-4D97-AF65-F5344CB8AC3E}">
        <p14:creationId xmlns:p14="http://schemas.microsoft.com/office/powerpoint/2010/main" val="4012086972"/>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77" y="1412776"/>
            <a:ext cx="9144000"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Salmo 116:12</a:t>
            </a: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4400" b="1" dirty="0" smtClean="0">
                <a:solidFill>
                  <a:schemeClr val="bg1"/>
                </a:solidFill>
                <a:effectLst>
                  <a:glow rad="101600">
                    <a:schemeClr val="tx1">
                      <a:alpha val="60000"/>
                    </a:schemeClr>
                  </a:glow>
                </a:effectLst>
                <a:latin typeface="Times New Roman" pitchFamily="18" charset="0"/>
                <a:cs typeface="Times New Roman" pitchFamily="18" charset="0"/>
              </a:rPr>
              <a:t>¿</a:t>
            </a:r>
            <a:r>
              <a:rPr lang="es-SV" sz="4400" b="1" dirty="0">
                <a:solidFill>
                  <a:schemeClr val="bg1"/>
                </a:solidFill>
                <a:effectLst>
                  <a:glow rad="101600">
                    <a:schemeClr val="tx1">
                      <a:alpha val="60000"/>
                    </a:schemeClr>
                  </a:glow>
                </a:effectLst>
                <a:latin typeface="Times New Roman" pitchFamily="18" charset="0"/>
                <a:cs typeface="Times New Roman" pitchFamily="18" charset="0"/>
              </a:rPr>
              <a:t>Cómo puedo pagarle al Señor por tanta bondad que me ha mostrado?</a:t>
            </a:r>
          </a:p>
        </p:txBody>
      </p:sp>
    </p:spTree>
    <p:extLst>
      <p:ext uri="{BB962C8B-B14F-4D97-AF65-F5344CB8AC3E}">
        <p14:creationId xmlns:p14="http://schemas.microsoft.com/office/powerpoint/2010/main" val="193901047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484784"/>
            <a:ext cx="9144000" cy="5013176"/>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Salmo 107:1 </a:t>
            </a: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499992" y="1628800"/>
            <a:ext cx="4186808" cy="3672408"/>
          </a:xfrm>
        </p:spPr>
        <p:txBody>
          <a:bodyPr vert="horz" lIns="91440" tIns="45720" rIns="91440" bIns="45720" rtlCol="0">
            <a:noAutofit/>
          </a:bodyPr>
          <a:lstStyle/>
          <a:p>
            <a:pPr marL="0" indent="0" algn="r">
              <a:buNone/>
            </a:pPr>
            <a:r>
              <a:rPr lang="es-SV" sz="4400" b="1" dirty="0">
                <a:solidFill>
                  <a:schemeClr val="bg1"/>
                </a:solidFill>
                <a:effectLst>
                  <a:glow rad="101600">
                    <a:schemeClr val="tx1">
                      <a:alpha val="60000"/>
                    </a:schemeClr>
                  </a:glow>
                </a:effectLst>
                <a:latin typeface="Times New Roman" pitchFamily="18" charset="0"/>
                <a:cs typeface="Times New Roman" pitchFamily="18" charset="0"/>
              </a:rPr>
              <a:t>Den gracias al Señor, porque el es </a:t>
            </a:r>
            <a:r>
              <a:rPr lang="es-SV" sz="4400" b="1" dirty="0" smtClean="0">
                <a:solidFill>
                  <a:schemeClr val="bg1"/>
                </a:solidFill>
                <a:effectLst>
                  <a:glow rad="101600">
                    <a:schemeClr val="tx1">
                      <a:alpha val="60000"/>
                    </a:schemeClr>
                  </a:glow>
                </a:effectLst>
                <a:latin typeface="Times New Roman" pitchFamily="18" charset="0"/>
                <a:cs typeface="Times New Roman" pitchFamily="18" charset="0"/>
              </a:rPr>
              <a:t>bueno.</a:t>
            </a:r>
            <a:endParaRPr lang="es-SV" sz="4400" b="1" dirty="0">
              <a:solidFill>
                <a:schemeClr val="bg1"/>
              </a:solidFill>
              <a:effectLst>
                <a:glow rad="101600">
                  <a:schemeClr val="tx1">
                    <a:alpha val="6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1337083995"/>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77" y="1412776"/>
            <a:ext cx="9144000"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Salmo </a:t>
            </a: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116:13</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3635896" y="1628800"/>
            <a:ext cx="5050904" cy="3672408"/>
          </a:xfrm>
        </p:spPr>
        <p:txBody>
          <a:bodyPr vert="horz" lIns="91440" tIns="45720" rIns="91440" bIns="45720" rtlCol="0">
            <a:noAutofit/>
          </a:bodyPr>
          <a:lstStyle/>
          <a:p>
            <a:pPr marL="0" indent="0" algn="r">
              <a:buNone/>
            </a:pPr>
            <a:r>
              <a:rPr lang="es-SV" sz="4400" b="1" dirty="0">
                <a:solidFill>
                  <a:schemeClr val="bg1"/>
                </a:solidFill>
                <a:effectLst>
                  <a:glow rad="101600">
                    <a:schemeClr val="tx1">
                      <a:alpha val="60000"/>
                    </a:schemeClr>
                  </a:glow>
                </a:effectLst>
                <a:latin typeface="Times New Roman" pitchFamily="18" charset="0"/>
                <a:cs typeface="Times New Roman" pitchFamily="18" charset="0"/>
              </a:rPr>
              <a:t> ¡Tan sólo brindando con la copa de salvación e invocando el nombre del Señor! </a:t>
            </a:r>
          </a:p>
        </p:txBody>
      </p:sp>
    </p:spTree>
    <p:extLst>
      <p:ext uri="{BB962C8B-B14F-4D97-AF65-F5344CB8AC3E}">
        <p14:creationId xmlns:p14="http://schemas.microsoft.com/office/powerpoint/2010/main" val="2870327886"/>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977" y="1412776"/>
            <a:ext cx="9144000"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Salmo </a:t>
            </a: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116:13</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3635896" y="1628800"/>
            <a:ext cx="5050904" cy="3672408"/>
          </a:xfrm>
        </p:spPr>
        <p:txBody>
          <a:bodyPr vert="horz" lIns="91440" tIns="45720" rIns="91440" bIns="45720" rtlCol="0">
            <a:noAutofit/>
          </a:bodyPr>
          <a:lstStyle/>
          <a:p>
            <a:pPr marL="0" indent="0" algn="r">
              <a:buNone/>
            </a:pPr>
            <a:r>
              <a:rPr lang="es-SV" sz="4400" b="1" dirty="0">
                <a:solidFill>
                  <a:schemeClr val="bg1"/>
                </a:solidFill>
                <a:effectLst>
                  <a:glow rad="101600">
                    <a:schemeClr val="tx1">
                      <a:alpha val="60000"/>
                    </a:schemeClr>
                  </a:glow>
                </a:effectLst>
                <a:latin typeface="Times New Roman" pitchFamily="18" charset="0"/>
                <a:cs typeface="Times New Roman" pitchFamily="18" charset="0"/>
              </a:rPr>
              <a:t>¡Tan sólo cumpliendo mis promesas al Señor en presencia de todo su pueblo! </a:t>
            </a:r>
          </a:p>
        </p:txBody>
      </p:sp>
    </p:spTree>
    <p:extLst>
      <p:ext uri="{BB962C8B-B14F-4D97-AF65-F5344CB8AC3E}">
        <p14:creationId xmlns:p14="http://schemas.microsoft.com/office/powerpoint/2010/main" val="3373886862"/>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smtClean="0"/>
              <a:t>Dos </a:t>
            </a:r>
            <a:r>
              <a:rPr lang="es-SV" dirty="0"/>
              <a:t>formas de expresar gratitud propuestas por el salmista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053656228"/>
              </p:ext>
            </p:extLst>
          </p:nvPr>
        </p:nvGraphicFramePr>
        <p:xfrm>
          <a:off x="1187450" y="1600200"/>
          <a:ext cx="74993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90489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SV" sz="2400" dirty="0"/>
              <a:t>¿Qué acción pública, que acto realizan los hijos e hijas de Dios en presencia de todo su pueblo, a través del cual cumplen sus promesas de fidelidad?</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331125928"/>
              </p:ext>
            </p:extLst>
          </p:nvPr>
        </p:nvGraphicFramePr>
        <p:xfrm>
          <a:off x="1187450" y="1600200"/>
          <a:ext cx="74993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8615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smtClean="0"/>
              <a:t>2009 - PoliFact.com y el </a:t>
            </a:r>
            <a:r>
              <a:rPr lang="es-SV" dirty="0"/>
              <a:t>“</a:t>
            </a:r>
            <a:r>
              <a:rPr lang="es-SV" dirty="0" err="1"/>
              <a:t>Obámetro</a:t>
            </a:r>
            <a:r>
              <a:rPr lang="es-SV" dirty="0"/>
              <a:t>”</a:t>
            </a:r>
          </a:p>
        </p:txBody>
      </p:sp>
      <p:pic>
        <p:nvPicPr>
          <p:cNvPr id="12290" name="Picture 2" descr="http://www.washingtonpost.com/blogs/the-fix/files/2013/06/Obama2.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9593" y="1412776"/>
            <a:ext cx="8280920" cy="511256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187624" y="1600200"/>
            <a:ext cx="4392488" cy="4925143"/>
          </a:xfrm>
        </p:spPr>
        <p:txBody>
          <a:bodyPr>
            <a:normAutofit fontScale="85000" lnSpcReduction="20000"/>
          </a:bodyPr>
          <a:lstStyle/>
          <a:p>
            <a:pPr marL="0" indent="0">
              <a:buNone/>
            </a:pPr>
            <a:r>
              <a:rPr lang="es-SV" dirty="0" smtClean="0">
                <a:solidFill>
                  <a:schemeClr val="bg1"/>
                </a:solidFill>
              </a:rPr>
              <a:t>De 500 </a:t>
            </a:r>
            <a:r>
              <a:rPr lang="es-SV" dirty="0">
                <a:solidFill>
                  <a:schemeClr val="bg1"/>
                </a:solidFill>
              </a:rPr>
              <a:t>promesas que Barack Obama hizo durante su primera campaña </a:t>
            </a:r>
            <a:r>
              <a:rPr lang="es-SV" dirty="0" smtClean="0">
                <a:solidFill>
                  <a:schemeClr val="bg1"/>
                </a:solidFill>
              </a:rPr>
              <a:t>presidencial, en </a:t>
            </a:r>
            <a:r>
              <a:rPr lang="es-SV" dirty="0">
                <a:solidFill>
                  <a:schemeClr val="bg1"/>
                </a:solidFill>
              </a:rPr>
              <a:t>septiembre de ese año </a:t>
            </a:r>
            <a:endParaRPr lang="es-SV" dirty="0" smtClean="0">
              <a:solidFill>
                <a:schemeClr val="bg1"/>
              </a:solidFill>
            </a:endParaRPr>
          </a:p>
          <a:p>
            <a:pPr lvl="1"/>
            <a:r>
              <a:rPr lang="es-SV" dirty="0" smtClean="0">
                <a:solidFill>
                  <a:schemeClr val="bg1"/>
                </a:solidFill>
              </a:rPr>
              <a:t>Había </a:t>
            </a:r>
            <a:r>
              <a:rPr lang="es-SV" dirty="0">
                <a:solidFill>
                  <a:schemeClr val="bg1"/>
                </a:solidFill>
              </a:rPr>
              <a:t>cumplido 41 </a:t>
            </a:r>
            <a:r>
              <a:rPr lang="es-SV" dirty="0" smtClean="0">
                <a:solidFill>
                  <a:schemeClr val="bg1"/>
                </a:solidFill>
              </a:rPr>
              <a:t>promesas</a:t>
            </a:r>
          </a:p>
          <a:p>
            <a:pPr lvl="1"/>
            <a:r>
              <a:rPr lang="es-SV" dirty="0" smtClean="0">
                <a:solidFill>
                  <a:schemeClr val="bg1"/>
                </a:solidFill>
              </a:rPr>
              <a:t>91 </a:t>
            </a:r>
            <a:r>
              <a:rPr lang="es-SV" dirty="0">
                <a:solidFill>
                  <a:schemeClr val="bg1"/>
                </a:solidFill>
              </a:rPr>
              <a:t>estaban en </a:t>
            </a:r>
            <a:r>
              <a:rPr lang="es-SV" dirty="0" smtClean="0">
                <a:solidFill>
                  <a:schemeClr val="bg1"/>
                </a:solidFill>
              </a:rPr>
              <a:t>marcha</a:t>
            </a:r>
          </a:p>
          <a:p>
            <a:pPr lvl="1"/>
            <a:r>
              <a:rPr lang="es-SV" dirty="0" smtClean="0">
                <a:solidFill>
                  <a:schemeClr val="bg1"/>
                </a:solidFill>
              </a:rPr>
              <a:t>12 estancadas</a:t>
            </a:r>
          </a:p>
          <a:p>
            <a:pPr lvl="1"/>
            <a:r>
              <a:rPr lang="es-SV" dirty="0" smtClean="0">
                <a:solidFill>
                  <a:schemeClr val="bg1"/>
                </a:solidFill>
              </a:rPr>
              <a:t>11 </a:t>
            </a:r>
            <a:r>
              <a:rPr lang="es-SV" dirty="0">
                <a:solidFill>
                  <a:schemeClr val="bg1"/>
                </a:solidFill>
              </a:rPr>
              <a:t>en </a:t>
            </a:r>
            <a:r>
              <a:rPr lang="es-SV" dirty="0" smtClean="0">
                <a:solidFill>
                  <a:schemeClr val="bg1"/>
                </a:solidFill>
              </a:rPr>
              <a:t>compromiso</a:t>
            </a:r>
          </a:p>
          <a:p>
            <a:pPr lvl="1"/>
            <a:r>
              <a:rPr lang="es-SV" dirty="0" smtClean="0">
                <a:solidFill>
                  <a:schemeClr val="bg1"/>
                </a:solidFill>
              </a:rPr>
              <a:t>7 </a:t>
            </a:r>
            <a:r>
              <a:rPr lang="es-SV" dirty="0">
                <a:solidFill>
                  <a:schemeClr val="bg1"/>
                </a:solidFill>
              </a:rPr>
              <a:t>habían sido </a:t>
            </a:r>
            <a:r>
              <a:rPr lang="es-SV" dirty="0" smtClean="0">
                <a:solidFill>
                  <a:schemeClr val="bg1"/>
                </a:solidFill>
              </a:rPr>
              <a:t>rotas </a:t>
            </a:r>
          </a:p>
          <a:p>
            <a:pPr lvl="1"/>
            <a:r>
              <a:rPr lang="es-SV" dirty="0" smtClean="0">
                <a:solidFill>
                  <a:schemeClr val="bg1"/>
                </a:solidFill>
              </a:rPr>
              <a:t>Quedaban </a:t>
            </a:r>
            <a:r>
              <a:rPr lang="es-SV" dirty="0">
                <a:solidFill>
                  <a:schemeClr val="bg1"/>
                </a:solidFill>
              </a:rPr>
              <a:t>354 promesas esperando alguna iniciativa para ser cumplidas.</a:t>
            </a:r>
          </a:p>
        </p:txBody>
      </p:sp>
    </p:spTree>
    <p:extLst>
      <p:ext uri="{BB962C8B-B14F-4D97-AF65-F5344CB8AC3E}">
        <p14:creationId xmlns:p14="http://schemas.microsoft.com/office/powerpoint/2010/main" val="26386212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2656"/>
            <a:ext cx="4427984" cy="720080"/>
          </a:xfrm>
          <a:blipFill>
            <a:blip r:embed="rId2"/>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Hechos 14:15,17</a:t>
            </a:r>
          </a:p>
        </p:txBody>
      </p:sp>
      <p:pic>
        <p:nvPicPr>
          <p:cNvPr id="7" name="6 Imagen" descr="Explorat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716016" y="1772816"/>
            <a:ext cx="3970784" cy="3672408"/>
          </a:xfrm>
        </p:spPr>
        <p:txBody>
          <a:bodyPr>
            <a:noAutofit/>
          </a:bodyPr>
          <a:lstStyle/>
          <a:p>
            <a:pPr marL="0" indent="0" algn="r">
              <a:buNone/>
            </a:pPr>
            <a:r>
              <a:rPr lang="es-SV" sz="2800" b="1" dirty="0">
                <a:latin typeface="Times New Roman" pitchFamily="18" charset="0"/>
                <a:cs typeface="Times New Roman" pitchFamily="18" charset="0"/>
              </a:rPr>
              <a:t>Dios… no ha dejado de dar testimonio de sí mismo haciendo el bien, dándoles lluvias del cielo y estaciones fructíferas, proporcionándoles comida y alegría de corazón</a:t>
            </a:r>
          </a:p>
        </p:txBody>
      </p:sp>
      <p:pic>
        <p:nvPicPr>
          <p:cNvPr id="1028" name="Picture 4" descr="http://us.123rf.com/400wm/400/400/belchonock/belchonock1006/belchonock100600308/7261176-fieldready-de-trigo-para-el-cultivo-de-cosecha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17909" y="1628800"/>
            <a:ext cx="3110075" cy="4659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824565"/>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Obama</a:t>
            </a:r>
            <a:endParaRPr lang="es-SV" dirty="0"/>
          </a:p>
        </p:txBody>
      </p:sp>
      <p:sp>
        <p:nvSpPr>
          <p:cNvPr id="3" name="Marcador de contenido 2"/>
          <p:cNvSpPr>
            <a:spLocks noGrp="1"/>
          </p:cNvSpPr>
          <p:nvPr>
            <p:ph idx="1"/>
          </p:nvPr>
        </p:nvSpPr>
        <p:spPr>
          <a:xfrm>
            <a:off x="4860032" y="2096852"/>
            <a:ext cx="3744416" cy="3744416"/>
          </a:xfrm>
        </p:spPr>
        <p:txBody>
          <a:bodyPr/>
          <a:lstStyle/>
          <a:p>
            <a:pPr marL="0" indent="0" algn="ctr">
              <a:buNone/>
            </a:pPr>
            <a:r>
              <a:rPr lang="es-SV" dirty="0"/>
              <a:t>“Quiero que ustedes hagan que nuestro gobierno sea responsable. Quiero que ustedes me hagan ser responsable”</a:t>
            </a:r>
          </a:p>
        </p:txBody>
      </p:sp>
      <p:pic>
        <p:nvPicPr>
          <p:cNvPr id="22530" name="Picture 2" descr="http://russgeorge.net/wp-content/uploads/2013/06/REU-OBAMA_.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412776"/>
            <a:ext cx="4426631"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4528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0" y="1412776"/>
            <a:ext cx="9180512" cy="5112568"/>
          </a:xfrm>
          <a:prstGeom prst="rect">
            <a:avLst/>
          </a:prstGeom>
        </p:spPr>
      </p:pic>
      <p:sp>
        <p:nvSpPr>
          <p:cNvPr id="2" name="1 Título"/>
          <p:cNvSpPr>
            <a:spLocks noGrp="1"/>
          </p:cNvSpPr>
          <p:nvPr>
            <p:ph type="title"/>
          </p:nvPr>
        </p:nvSpPr>
        <p:spPr>
          <a:xfrm>
            <a:off x="0" y="332656"/>
            <a:ext cx="4427984" cy="720080"/>
          </a:xfrm>
          <a:blipFill>
            <a:blip r:embed="rId3"/>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Salmo </a:t>
            </a: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37:25</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355976" y="1556792"/>
            <a:ext cx="4330824" cy="3744416"/>
          </a:xfrm>
        </p:spPr>
        <p:txBody>
          <a:bodyPr vert="horz" lIns="91440" tIns="45720" rIns="91440" bIns="45720" rtlCol="0">
            <a:noAutofit/>
          </a:bodyPr>
          <a:lstStyle/>
          <a:p>
            <a:pPr marL="0" indent="0" algn="r">
              <a:buNone/>
            </a:pPr>
            <a:r>
              <a:rPr lang="es-SV" sz="4400" b="1" dirty="0">
                <a:solidFill>
                  <a:schemeClr val="bg1"/>
                </a:solidFill>
                <a:effectLst>
                  <a:glow rad="101600">
                    <a:schemeClr val="tx1">
                      <a:alpha val="60000"/>
                    </a:schemeClr>
                  </a:glow>
                </a:effectLst>
                <a:latin typeface="Times New Roman" pitchFamily="18" charset="0"/>
                <a:cs typeface="Times New Roman" pitchFamily="18" charset="0"/>
              </a:rPr>
              <a:t>N</a:t>
            </a:r>
            <a:r>
              <a:rPr lang="es-SV" sz="4400" b="1" dirty="0" smtClean="0">
                <a:solidFill>
                  <a:schemeClr val="bg1"/>
                </a:solidFill>
                <a:effectLst>
                  <a:glow rad="101600">
                    <a:schemeClr val="tx1">
                      <a:alpha val="60000"/>
                    </a:schemeClr>
                  </a:glow>
                </a:effectLst>
                <a:latin typeface="Times New Roman" pitchFamily="18" charset="0"/>
                <a:cs typeface="Times New Roman" pitchFamily="18" charset="0"/>
              </a:rPr>
              <a:t>unca </a:t>
            </a:r>
            <a:r>
              <a:rPr lang="es-SV" sz="4400" b="1" dirty="0">
                <a:solidFill>
                  <a:schemeClr val="bg1"/>
                </a:solidFill>
                <a:effectLst>
                  <a:glow rad="101600">
                    <a:schemeClr val="tx1">
                      <a:alpha val="60000"/>
                    </a:schemeClr>
                  </a:glow>
                </a:effectLst>
                <a:latin typeface="Times New Roman" pitchFamily="18" charset="0"/>
                <a:cs typeface="Times New Roman" pitchFamily="18" charset="0"/>
              </a:rPr>
              <a:t>he visto a un justo desamparado, ni a su descendencia que mendigue pan</a:t>
            </a:r>
          </a:p>
        </p:txBody>
      </p:sp>
    </p:spTree>
    <p:extLst>
      <p:ext uri="{BB962C8B-B14F-4D97-AF65-F5344CB8AC3E}">
        <p14:creationId xmlns:p14="http://schemas.microsoft.com/office/powerpoint/2010/main" val="166593858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SV" dirty="0"/>
              <a:t>¿Cómo puedes pagarle al Señor por tanta bondad que te ha mostrado?</a:t>
            </a:r>
          </a:p>
        </p:txBody>
      </p:sp>
      <p:sp>
        <p:nvSpPr>
          <p:cNvPr id="3" name="Marcador de contenido 2"/>
          <p:cNvSpPr>
            <a:spLocks noGrp="1"/>
          </p:cNvSpPr>
          <p:nvPr>
            <p:ph idx="1"/>
          </p:nvPr>
        </p:nvSpPr>
        <p:spPr>
          <a:xfrm>
            <a:off x="1187624" y="1600200"/>
            <a:ext cx="5616624" cy="4925144"/>
          </a:xfrm>
        </p:spPr>
        <p:txBody>
          <a:bodyPr>
            <a:normAutofit fontScale="85000" lnSpcReduction="20000"/>
          </a:bodyPr>
          <a:lstStyle/>
          <a:p>
            <a:r>
              <a:rPr lang="es-SV" dirty="0"/>
              <a:t>"¡Tan solo brindando con la copa de salvación e invocando el nombre del Señor!". </a:t>
            </a:r>
            <a:endParaRPr lang="es-SV" dirty="0" smtClean="0"/>
          </a:p>
          <a:p>
            <a:r>
              <a:rPr lang="es-SV" dirty="0" smtClean="0"/>
              <a:t>¿</a:t>
            </a:r>
            <a:r>
              <a:rPr lang="es-SV" dirty="0"/>
              <a:t>Quien quiere levantar su copa y proponer un brindis por su salvación invocando el nombre del Señor? </a:t>
            </a:r>
            <a:endParaRPr lang="es-SV" dirty="0" smtClean="0"/>
          </a:p>
          <a:p>
            <a:r>
              <a:rPr lang="es-SV" dirty="0" smtClean="0"/>
              <a:t>¿</a:t>
            </a:r>
            <a:r>
              <a:rPr lang="es-SV" dirty="0"/>
              <a:t>Puedo ver las manos de aquellos que quieren expresar con este brindis su profunda gratitud al Señor por haberlos colmado con el más grande don jamás dado a los hombres, el don de la salvación en Cristo Jesús?</a:t>
            </a:r>
            <a:endParaRPr lang="es-SV" dirty="0">
              <a:solidFill>
                <a:srgbClr val="FF0000"/>
              </a:solidFill>
            </a:endParaRPr>
          </a:p>
        </p:txBody>
      </p:sp>
      <p:pic>
        <p:nvPicPr>
          <p:cNvPr id="2050" name="Picture 2" descr="http://knoxvillehomesaver.com/wp-content/uploads/2013/08/Man-With-Question-06.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88224" y="4302224"/>
            <a:ext cx="2555776" cy="255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3815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SV" sz="3600" dirty="0"/>
              <a:t>"¡Tan solo cumpliendo mis promesas al Señor en presencia de todo su pueblo!" </a:t>
            </a:r>
          </a:p>
        </p:txBody>
      </p:sp>
      <p:sp>
        <p:nvSpPr>
          <p:cNvPr id="3" name="Marcador de contenido 2"/>
          <p:cNvSpPr>
            <a:spLocks noGrp="1"/>
          </p:cNvSpPr>
          <p:nvPr>
            <p:ph idx="1"/>
          </p:nvPr>
        </p:nvSpPr>
        <p:spPr>
          <a:xfrm>
            <a:off x="1187624" y="1600200"/>
            <a:ext cx="5616624" cy="4925144"/>
          </a:xfrm>
        </p:spPr>
        <p:txBody>
          <a:bodyPr>
            <a:normAutofit fontScale="92500" lnSpcReduction="20000"/>
          </a:bodyPr>
          <a:lstStyle/>
          <a:p>
            <a:r>
              <a:rPr lang="es-SV" dirty="0"/>
              <a:t>¿cuántos quieren ponerse en pie, y delante de todo el pueblo del Señor, comprometerse públicamente, a cumplirle al Señor sus promesas de fidelidad? </a:t>
            </a:r>
            <a:endParaRPr lang="es-SV" dirty="0" smtClean="0"/>
          </a:p>
          <a:p>
            <a:r>
              <a:rPr lang="es-SV" dirty="0" smtClean="0"/>
              <a:t>Por </a:t>
            </a:r>
            <a:r>
              <a:rPr lang="es-SV" dirty="0"/>
              <a:t>favor, pónganse en pie todos los que de esta manera quieren expresarle al Señor su más profunda gratitud por todo lo bueno que él es con nosotros los hijos de su pueblo.</a:t>
            </a:r>
            <a:endParaRPr lang="es-SV" dirty="0">
              <a:solidFill>
                <a:srgbClr val="FF0000"/>
              </a:solidFill>
            </a:endParaRPr>
          </a:p>
        </p:txBody>
      </p:sp>
      <p:pic>
        <p:nvPicPr>
          <p:cNvPr id="2050" name="Picture 2" descr="http://knoxvillehomesaver.com/wp-content/uploads/2013/08/Man-With-Question-06.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88224" y="4302224"/>
            <a:ext cx="2555776" cy="255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6350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iofes.com.pa/oracion2.jpg"/>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360142" y="1988840"/>
            <a:ext cx="2738407" cy="3974603"/>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1475656" y="1988840"/>
            <a:ext cx="4608512" cy="3974603"/>
          </a:xfrm>
        </p:spPr>
        <p:txBody>
          <a:bodyPr>
            <a:normAutofit/>
          </a:bodyPr>
          <a:lstStyle/>
          <a:p>
            <a:pPr marL="0" indent="0" algn="ctr">
              <a:buNone/>
            </a:pPr>
            <a:r>
              <a:rPr lang="es-SV" i="1" dirty="0"/>
              <a:t>Que el Señor bendiga esos compromisos de fidelidad. Levante su copa, brinde por </a:t>
            </a:r>
            <a:r>
              <a:rPr lang="es-SV" i="1"/>
              <a:t>su </a:t>
            </a:r>
            <a:r>
              <a:rPr lang="es-SV" i="1" smtClean="0"/>
              <a:t>salvación, </a:t>
            </a:r>
            <a:r>
              <a:rPr lang="es-SV" i="1" dirty="0"/>
              <a:t>invoque el nombre del Señor, y cúmplale con cada una de sus promesas de fidelidad.</a:t>
            </a:r>
          </a:p>
        </p:txBody>
      </p:sp>
    </p:spTree>
    <p:extLst>
      <p:ext uri="{BB962C8B-B14F-4D97-AF65-F5344CB8AC3E}">
        <p14:creationId xmlns:p14="http://schemas.microsoft.com/office/powerpoint/2010/main" val="12133135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750278" y="836712"/>
            <a:ext cx="6120680" cy="1872207"/>
          </a:xfrm>
        </p:spPr>
        <p:txBody>
          <a:bodyPr>
            <a:noAutofit/>
          </a:bodyPr>
          <a:lstStyle/>
          <a:p>
            <a:r>
              <a:rPr lang="es-SV" sz="19900" dirty="0" smtClean="0"/>
              <a:t>PCI</a:t>
            </a:r>
            <a:endParaRPr lang="es-SV" sz="19900" dirty="0"/>
          </a:p>
        </p:txBody>
      </p:sp>
      <p:sp>
        <p:nvSpPr>
          <p:cNvPr id="3" name="2 Subtítulo"/>
          <p:cNvSpPr>
            <a:spLocks noGrp="1"/>
          </p:cNvSpPr>
          <p:nvPr>
            <p:ph type="subTitle" idx="1"/>
          </p:nvPr>
        </p:nvSpPr>
        <p:spPr>
          <a:xfrm>
            <a:off x="2831410" y="2996952"/>
            <a:ext cx="6263018" cy="576064"/>
          </a:xfrm>
        </p:spPr>
        <p:txBody>
          <a:bodyPr>
            <a:normAutofit/>
          </a:bodyPr>
          <a:lstStyle/>
          <a:p>
            <a:r>
              <a:rPr lang="es-SV" sz="2800" b="1" dirty="0"/>
              <a:t>PLAN DE CRECIMIENTO INTEGRAL</a:t>
            </a:r>
          </a:p>
        </p:txBody>
      </p:sp>
      <p:pic>
        <p:nvPicPr>
          <p:cNvPr id="4" name="3 Imagen"/>
          <p:cNvPicPr>
            <a:picLocks noChangeAspect="1"/>
          </p:cNvPicPr>
          <p:nvPr/>
        </p:nvPicPr>
        <p:blipFill>
          <a:blip r:embed="rId2" cstate="email">
            <a:biLevel thresh="25000"/>
            <a:extLst>
              <a:ext uri="{28A0092B-C50C-407E-A947-70E740481C1C}">
                <a14:useLocalDpi xmlns:a14="http://schemas.microsoft.com/office/drawing/2010/main"/>
              </a:ext>
            </a:extLst>
          </a:blip>
          <a:stretch>
            <a:fillRect/>
          </a:stretch>
        </p:blipFill>
        <p:spPr>
          <a:xfrm>
            <a:off x="6322978" y="4869159"/>
            <a:ext cx="987400" cy="905117"/>
          </a:xfrm>
          <a:prstGeom prst="rect">
            <a:avLst/>
          </a:prstGeom>
        </p:spPr>
      </p:pic>
      <p:sp>
        <p:nvSpPr>
          <p:cNvPr id="6" name="5 CuadroTexto"/>
          <p:cNvSpPr txBox="1"/>
          <p:nvPr/>
        </p:nvSpPr>
        <p:spPr>
          <a:xfrm>
            <a:off x="5652120" y="6084004"/>
            <a:ext cx="2595582" cy="369332"/>
          </a:xfrm>
          <a:prstGeom prst="rect">
            <a:avLst/>
          </a:prstGeom>
          <a:noFill/>
        </p:spPr>
        <p:txBody>
          <a:bodyPr wrap="none" rtlCol="0">
            <a:spAutoFit/>
          </a:bodyPr>
          <a:lstStyle/>
          <a:p>
            <a:r>
              <a:rPr lang="es-SV" dirty="0" smtClean="0">
                <a:solidFill>
                  <a:schemeClr val="bg1"/>
                </a:solidFill>
                <a:latin typeface="Futura LtCn BT" pitchFamily="34" charset="0"/>
              </a:rPr>
              <a:t>División Interamericana</a:t>
            </a:r>
            <a:endParaRPr lang="es-SV" dirty="0">
              <a:solidFill>
                <a:schemeClr val="bg1"/>
              </a:solidFill>
              <a:latin typeface="Futura LtCn BT" pitchFamily="34" charset="0"/>
            </a:endParaRPr>
          </a:p>
        </p:txBody>
      </p:sp>
      <p:cxnSp>
        <p:nvCxnSpPr>
          <p:cNvPr id="8" name="7 Conector recto"/>
          <p:cNvCxnSpPr/>
          <p:nvPr/>
        </p:nvCxnSpPr>
        <p:spPr>
          <a:xfrm>
            <a:off x="4860032" y="6044995"/>
            <a:ext cx="391329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195210" y="6378435"/>
            <a:ext cx="3578116" cy="369332"/>
          </a:xfrm>
          <a:prstGeom prst="rect">
            <a:avLst/>
          </a:prstGeom>
          <a:noFill/>
        </p:spPr>
        <p:txBody>
          <a:bodyPr wrap="square" rtlCol="0">
            <a:spAutoFit/>
          </a:bodyPr>
          <a:lstStyle/>
          <a:p>
            <a:pPr algn="ctr"/>
            <a:r>
              <a:rPr lang="es-SV" dirty="0" smtClean="0">
                <a:solidFill>
                  <a:schemeClr val="bg1"/>
                </a:solidFill>
                <a:latin typeface="Futura LtCn BT" pitchFamily="34" charset="0"/>
              </a:rPr>
              <a:t>Departamento de Mayordomía</a:t>
            </a:r>
            <a:endParaRPr lang="es-SV" dirty="0">
              <a:solidFill>
                <a:schemeClr val="bg1"/>
              </a:solidFill>
              <a:latin typeface="Futura LtCn BT" pitchFamily="34" charset="0"/>
            </a:endParaRPr>
          </a:p>
        </p:txBody>
      </p:sp>
      <p:sp>
        <p:nvSpPr>
          <p:cNvPr id="10" name="9 CuadroTexto"/>
          <p:cNvSpPr txBox="1"/>
          <p:nvPr/>
        </p:nvSpPr>
        <p:spPr>
          <a:xfrm>
            <a:off x="4762397" y="5723636"/>
            <a:ext cx="4108561" cy="400110"/>
          </a:xfrm>
          <a:prstGeom prst="rect">
            <a:avLst/>
          </a:prstGeom>
          <a:noFill/>
        </p:spPr>
        <p:txBody>
          <a:bodyPr wrap="none" rtlCol="0">
            <a:spAutoFit/>
          </a:bodyPr>
          <a:lstStyle/>
          <a:p>
            <a:r>
              <a:rPr lang="es-SV" sz="2000" dirty="0" smtClean="0">
                <a:solidFill>
                  <a:schemeClr val="bg1"/>
                </a:solidFill>
                <a:latin typeface="Goudy Old Style" pitchFamily="18" charset="0"/>
              </a:rPr>
              <a:t>I</a:t>
            </a:r>
            <a:r>
              <a:rPr lang="es-SV" sz="1600" dirty="0" smtClean="0">
                <a:solidFill>
                  <a:schemeClr val="bg1"/>
                </a:solidFill>
                <a:latin typeface="Goudy Old Style" pitchFamily="18" charset="0"/>
              </a:rPr>
              <a:t>GLESIA </a:t>
            </a:r>
            <a:r>
              <a:rPr lang="es-SV" sz="2000" dirty="0" smtClean="0">
                <a:solidFill>
                  <a:schemeClr val="bg1"/>
                </a:solidFill>
                <a:latin typeface="Goudy Old Style" pitchFamily="18" charset="0"/>
              </a:rPr>
              <a:t>A</a:t>
            </a:r>
            <a:r>
              <a:rPr lang="es-SV" sz="1600" dirty="0" smtClean="0">
                <a:solidFill>
                  <a:schemeClr val="bg1"/>
                </a:solidFill>
                <a:latin typeface="Goudy Old Style" pitchFamily="18" charset="0"/>
              </a:rPr>
              <a:t>DVENTISTA DEL </a:t>
            </a:r>
            <a:r>
              <a:rPr lang="es-SV" sz="2000" dirty="0" smtClean="0">
                <a:solidFill>
                  <a:schemeClr val="bg1"/>
                </a:solidFill>
                <a:latin typeface="Goudy Old Style" pitchFamily="18" charset="0"/>
              </a:rPr>
              <a:t>S</a:t>
            </a:r>
            <a:r>
              <a:rPr lang="es-SV" sz="1600" dirty="0" smtClean="0">
                <a:solidFill>
                  <a:schemeClr val="bg1"/>
                </a:solidFill>
                <a:latin typeface="Goudy Old Style" pitchFamily="18" charset="0"/>
              </a:rPr>
              <a:t>EPTIMO </a:t>
            </a:r>
            <a:r>
              <a:rPr lang="es-SV" sz="2000" dirty="0" smtClean="0">
                <a:solidFill>
                  <a:schemeClr val="bg1"/>
                </a:solidFill>
                <a:latin typeface="Goudy Old Style" pitchFamily="18" charset="0"/>
              </a:rPr>
              <a:t>D</a:t>
            </a:r>
            <a:r>
              <a:rPr lang="es-SV" sz="1600" dirty="0" smtClean="0">
                <a:solidFill>
                  <a:schemeClr val="bg1"/>
                </a:solidFill>
                <a:latin typeface="Goudy Old Style" pitchFamily="18" charset="0"/>
              </a:rPr>
              <a:t>IA</a:t>
            </a:r>
            <a:endParaRPr lang="es-SV" sz="1600" dirty="0">
              <a:solidFill>
                <a:schemeClr val="bg1"/>
              </a:solidFill>
              <a:latin typeface="Goudy Old Style" pitchFamily="18" charset="0"/>
            </a:endParaRPr>
          </a:p>
        </p:txBody>
      </p:sp>
    </p:spTree>
    <p:extLst>
      <p:ext uri="{BB962C8B-B14F-4D97-AF65-F5344CB8AC3E}">
        <p14:creationId xmlns:p14="http://schemas.microsoft.com/office/powerpoint/2010/main" val="278060597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El Bien y El Mal</a:t>
            </a:r>
            <a:endParaRPr lang="es-SV" dirty="0"/>
          </a:p>
        </p:txBody>
      </p:sp>
      <p:pic>
        <p:nvPicPr>
          <p:cNvPr id="5" name="Picture 2" descr="http://1.bp.blogspot.com/-uSgzPm9wJD8/UC8pYnluLCI/AAAAAAAABrA/10utMuWlqGU/s1600/lucha_entre_el_bien_y_el_mal-1280x80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467544" y="1412776"/>
            <a:ext cx="8208912" cy="51305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58594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SV" dirty="0" smtClean="0"/>
              <a:t>El Bien y El Mal</a:t>
            </a:r>
            <a:endParaRPr lang="es-SV" dirty="0"/>
          </a:p>
        </p:txBody>
      </p:sp>
      <p:sp>
        <p:nvSpPr>
          <p:cNvPr id="3" name="Marcador de contenido 2"/>
          <p:cNvSpPr>
            <a:spLocks noGrp="1"/>
          </p:cNvSpPr>
          <p:nvPr>
            <p:ph idx="1"/>
          </p:nvPr>
        </p:nvSpPr>
        <p:spPr>
          <a:xfrm>
            <a:off x="1187624" y="1600200"/>
            <a:ext cx="5616624" cy="4925144"/>
          </a:xfrm>
        </p:spPr>
        <p:txBody>
          <a:bodyPr>
            <a:normAutofit fontScale="62500" lnSpcReduction="20000"/>
          </a:bodyPr>
          <a:lstStyle/>
          <a:p>
            <a:r>
              <a:rPr lang="es-SV" dirty="0"/>
              <a:t>En un mundo en el que diariamente mueren unas 25 mil personas de hambre, incluyendo mujeres, niños y hombres, </a:t>
            </a:r>
            <a:endParaRPr lang="es-SV" dirty="0" smtClean="0"/>
          </a:p>
          <a:p>
            <a:pPr lvl="1"/>
            <a:r>
              <a:rPr lang="es-SV" dirty="0" smtClean="0">
                <a:solidFill>
                  <a:srgbClr val="FF0000"/>
                </a:solidFill>
              </a:rPr>
              <a:t>¿</a:t>
            </a:r>
            <a:r>
              <a:rPr lang="es-SV" dirty="0">
                <a:solidFill>
                  <a:srgbClr val="FF0000"/>
                </a:solidFill>
              </a:rPr>
              <a:t>cómo podemos afirmar que Dios es bueno? </a:t>
            </a:r>
            <a:endParaRPr lang="es-SV" dirty="0" smtClean="0">
              <a:solidFill>
                <a:srgbClr val="FF0000"/>
              </a:solidFill>
            </a:endParaRPr>
          </a:p>
          <a:p>
            <a:pPr lvl="1"/>
            <a:r>
              <a:rPr lang="es-SV" dirty="0" smtClean="0">
                <a:solidFill>
                  <a:srgbClr val="FF0000"/>
                </a:solidFill>
              </a:rPr>
              <a:t>¿</a:t>
            </a:r>
            <a:r>
              <a:rPr lang="es-SV" dirty="0">
                <a:solidFill>
                  <a:srgbClr val="FF0000"/>
                </a:solidFill>
              </a:rPr>
              <a:t>Cómo demostrar que el bien de Dios abunda más que el mal del diablo</a:t>
            </a:r>
            <a:r>
              <a:rPr lang="es-SV" dirty="0" smtClean="0">
                <a:solidFill>
                  <a:srgbClr val="FF0000"/>
                </a:solidFill>
              </a:rPr>
              <a:t>?</a:t>
            </a:r>
          </a:p>
          <a:p>
            <a:r>
              <a:rPr lang="es-SV" dirty="0"/>
              <a:t>En el mundo hay unos 1,500 millones de personas que sobreviven con un ingreso diario de apenas un dólar con veinticinco centavos. Eso equivale a 37 dólares con 50 centavos al mes. </a:t>
            </a:r>
            <a:endParaRPr lang="es-SV" dirty="0" smtClean="0"/>
          </a:p>
          <a:p>
            <a:pPr lvl="1"/>
            <a:r>
              <a:rPr lang="es-SV" dirty="0" smtClean="0">
                <a:solidFill>
                  <a:srgbClr val="FF0000"/>
                </a:solidFill>
              </a:rPr>
              <a:t>¿</a:t>
            </a:r>
            <a:r>
              <a:rPr lang="es-SV" dirty="0">
                <a:solidFill>
                  <a:srgbClr val="FF0000"/>
                </a:solidFill>
              </a:rPr>
              <a:t>Sobreviviría usted con una cantidad tan mísera como esa? </a:t>
            </a:r>
            <a:endParaRPr lang="es-SV" dirty="0" smtClean="0">
              <a:solidFill>
                <a:srgbClr val="FF0000"/>
              </a:solidFill>
            </a:endParaRPr>
          </a:p>
          <a:p>
            <a:pPr lvl="1"/>
            <a:r>
              <a:rPr lang="es-SV" dirty="0" smtClean="0">
                <a:solidFill>
                  <a:srgbClr val="FF0000"/>
                </a:solidFill>
              </a:rPr>
              <a:t>¿</a:t>
            </a:r>
            <a:r>
              <a:rPr lang="es-SV" dirty="0">
                <a:solidFill>
                  <a:srgbClr val="FF0000"/>
                </a:solidFill>
              </a:rPr>
              <a:t>Y por que entonces Dios permite que tanta gente viva de manera tan miserable en este mundo? </a:t>
            </a:r>
            <a:endParaRPr lang="es-SV" dirty="0" smtClean="0">
              <a:solidFill>
                <a:srgbClr val="FF0000"/>
              </a:solidFill>
            </a:endParaRPr>
          </a:p>
          <a:p>
            <a:pPr lvl="1"/>
            <a:r>
              <a:rPr lang="es-SV" dirty="0" smtClean="0">
                <a:solidFill>
                  <a:srgbClr val="FF0000"/>
                </a:solidFill>
              </a:rPr>
              <a:t>¿</a:t>
            </a:r>
            <a:r>
              <a:rPr lang="es-SV" dirty="0">
                <a:solidFill>
                  <a:srgbClr val="FF0000"/>
                </a:solidFill>
              </a:rPr>
              <a:t>Así es como Dios demuestra cuán bueno es? </a:t>
            </a:r>
            <a:endParaRPr lang="es-SV" dirty="0" smtClean="0">
              <a:solidFill>
                <a:srgbClr val="FF0000"/>
              </a:solidFill>
            </a:endParaRPr>
          </a:p>
          <a:p>
            <a:pPr lvl="1"/>
            <a:r>
              <a:rPr lang="es-SV" dirty="0" smtClean="0">
                <a:solidFill>
                  <a:srgbClr val="FF0000"/>
                </a:solidFill>
              </a:rPr>
              <a:t>¿</a:t>
            </a:r>
            <a:r>
              <a:rPr lang="es-SV" dirty="0">
                <a:solidFill>
                  <a:srgbClr val="FF0000"/>
                </a:solidFill>
              </a:rPr>
              <a:t>Cómo sostener la afirmación de que en este mundo el bien de Dios es mayor que el mal del diablo? </a:t>
            </a:r>
          </a:p>
        </p:txBody>
      </p:sp>
      <p:pic>
        <p:nvPicPr>
          <p:cNvPr id="2050" name="Picture 2" descr="http://knoxvillehomesaver.com/wp-content/uploads/2013/08/Man-With-Question-06.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88224" y="4302224"/>
            <a:ext cx="2555776" cy="2555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25515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wipe(down)">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2656"/>
            <a:ext cx="4427984" cy="720080"/>
          </a:xfrm>
          <a:blipFill>
            <a:blip r:embed="rId2"/>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Romanos 5:20 </a:t>
            </a:r>
          </a:p>
        </p:txBody>
      </p:sp>
      <p:pic>
        <p:nvPicPr>
          <p:cNvPr id="7" name="6 Imagen" descr="Explorat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716016" y="1772816"/>
            <a:ext cx="3970784" cy="3672408"/>
          </a:xfrm>
        </p:spPr>
        <p:txBody>
          <a:bodyPr>
            <a:noAutofit/>
          </a:bodyPr>
          <a:lstStyle/>
          <a:p>
            <a:pPr marL="0" indent="0" algn="r">
              <a:buNone/>
            </a:pPr>
            <a:r>
              <a:rPr lang="es-SV" sz="4000" b="1" dirty="0">
                <a:latin typeface="Times New Roman" pitchFamily="18" charset="0"/>
                <a:cs typeface="Times New Roman" pitchFamily="18" charset="0"/>
              </a:rPr>
              <a:t>Pero allí donde abundo el pecado, sobreabundó la gracia</a:t>
            </a:r>
          </a:p>
        </p:txBody>
      </p:sp>
      <p:pic>
        <p:nvPicPr>
          <p:cNvPr id="3" name="Imagen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2132856"/>
            <a:ext cx="4992555" cy="3744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6021378"/>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ubtítulo"/>
          <p:cNvSpPr>
            <a:spLocks noGrp="1"/>
          </p:cNvSpPr>
          <p:nvPr>
            <p:ph type="subTitle" idx="1"/>
          </p:nvPr>
        </p:nvSpPr>
        <p:spPr/>
        <p:txBody>
          <a:bodyPr/>
          <a:lstStyle/>
          <a:p>
            <a:endParaRPr lang="es-SV"/>
          </a:p>
        </p:txBody>
      </p:sp>
      <p:sp>
        <p:nvSpPr>
          <p:cNvPr id="2" name="1 Título"/>
          <p:cNvSpPr>
            <a:spLocks noGrp="1"/>
          </p:cNvSpPr>
          <p:nvPr>
            <p:ph type="ctrTitle"/>
          </p:nvPr>
        </p:nvSpPr>
        <p:spPr>
          <a:xfrm>
            <a:off x="4499992" y="1412776"/>
            <a:ext cx="4392488" cy="3672408"/>
          </a:xfrm>
        </p:spPr>
        <p:txBody>
          <a:bodyPr>
            <a:normAutofit fontScale="90000"/>
          </a:bodyPr>
          <a:lstStyle/>
          <a:p>
            <a:r>
              <a:rPr lang="es-SV" sz="6000" dirty="0"/>
              <a:t>El testimonio de Dios: Él es bueno</a:t>
            </a:r>
          </a:p>
        </p:txBody>
      </p:sp>
      <p:pic>
        <p:nvPicPr>
          <p:cNvPr id="3" name="Imagen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8041" y="2564904"/>
            <a:ext cx="4668033" cy="350102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reflection blurRad="6350" stA="52000" endA="300" endPos="35000" dir="5400000" sy="-100000" algn="bl" rotWithShape="0"/>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53746060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2656"/>
            <a:ext cx="4427984" cy="720080"/>
          </a:xfrm>
          <a:blipFill>
            <a:blip r:embed="rId2"/>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Santiago 1:17</a:t>
            </a:r>
          </a:p>
        </p:txBody>
      </p:sp>
      <p:pic>
        <p:nvPicPr>
          <p:cNvPr id="7" name="6 Imagen" descr="Explorat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sp>
        <p:nvSpPr>
          <p:cNvPr id="5" name="4 Marcador de contenido"/>
          <p:cNvSpPr>
            <a:spLocks noGrp="1"/>
          </p:cNvSpPr>
          <p:nvPr>
            <p:ph idx="1"/>
          </p:nvPr>
        </p:nvSpPr>
        <p:spPr>
          <a:xfrm>
            <a:off x="4716016" y="1772816"/>
            <a:ext cx="3970784" cy="3672408"/>
          </a:xfrm>
        </p:spPr>
        <p:txBody>
          <a:bodyPr>
            <a:noAutofit/>
          </a:bodyPr>
          <a:lstStyle/>
          <a:p>
            <a:pPr marL="0" indent="0" algn="r">
              <a:buNone/>
            </a:pPr>
            <a:r>
              <a:rPr lang="es-SV" sz="4000" b="1" dirty="0" smtClean="0">
                <a:latin typeface="Times New Roman" pitchFamily="18" charset="0"/>
                <a:cs typeface="Times New Roman" pitchFamily="18" charset="0"/>
              </a:rPr>
              <a:t>Toda </a:t>
            </a:r>
            <a:r>
              <a:rPr lang="es-SV" sz="4000" b="1" dirty="0">
                <a:latin typeface="Times New Roman" pitchFamily="18" charset="0"/>
                <a:cs typeface="Times New Roman" pitchFamily="18" charset="0"/>
              </a:rPr>
              <a:t>buena dádiva y todo don perfecto desciende de lo alto, del </a:t>
            </a:r>
            <a:r>
              <a:rPr lang="es-SV" sz="4000" b="1" dirty="0" smtClean="0">
                <a:latin typeface="Times New Roman" pitchFamily="18" charset="0"/>
                <a:cs typeface="Times New Roman" pitchFamily="18" charset="0"/>
              </a:rPr>
              <a:t>Padre.</a:t>
            </a:r>
            <a:endParaRPr lang="es-SV" sz="4000" b="1" dirty="0">
              <a:latin typeface="Times New Roman" pitchFamily="18" charset="0"/>
              <a:cs typeface="Times New Roman" pitchFamily="18" charset="0"/>
            </a:endParaRPr>
          </a:p>
        </p:txBody>
      </p:sp>
      <p:pic>
        <p:nvPicPr>
          <p:cNvPr id="3" name="Imagen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 y="2132856"/>
            <a:ext cx="4992555" cy="37444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6803837"/>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332656"/>
            <a:ext cx="4427984" cy="720080"/>
          </a:xfrm>
          <a:blipFill>
            <a:blip r:embed="rId2"/>
            <a:tile tx="0" ty="0" sx="100000" sy="100000" flip="none" algn="tl"/>
          </a:blipFill>
          <a:effectLst>
            <a:outerShdw blurRad="215900" dist="190500" dir="2700000" algn="tl" rotWithShape="0">
              <a:prstClr val="black">
                <a:alpha val="40000"/>
              </a:prstClr>
            </a:outerShdw>
          </a:effectLst>
        </p:spPr>
        <p:txBody>
          <a:bodyPr>
            <a:normAutofit fontScale="90000"/>
          </a:bodyPr>
          <a:lstStyle/>
          <a:p>
            <a:pPr algn="r"/>
            <a:r>
              <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Hechos </a:t>
            </a:r>
            <a:r>
              <a:rPr lang="es-SV" b="1" dirty="0" smtClean="0">
                <a:ln w="10160">
                  <a:solidFill>
                    <a:schemeClr val="accent3"/>
                  </a:solidFill>
                  <a:prstDash val="solid"/>
                </a:ln>
                <a:effectLst>
                  <a:outerShdw blurRad="38100" dist="22860" dir="5400000" algn="tl" rotWithShape="0">
                    <a:srgbClr val="000000">
                      <a:alpha val="30000"/>
                    </a:srgbClr>
                  </a:outerShdw>
                </a:effectLst>
                <a:cs typeface="Times New Roman" pitchFamily="18" charset="0"/>
              </a:rPr>
              <a:t>14:8	</a:t>
            </a:r>
            <a:endParaRPr lang="es-SV" b="1" dirty="0">
              <a:ln w="10160">
                <a:solidFill>
                  <a:schemeClr val="accent3"/>
                </a:solidFill>
                <a:prstDash val="solid"/>
              </a:ln>
              <a:effectLst>
                <a:outerShdw blurRad="38100" dist="22860" dir="5400000" algn="tl" rotWithShape="0">
                  <a:srgbClr val="000000">
                    <a:alpha val="30000"/>
                  </a:srgbClr>
                </a:outerShdw>
              </a:effectLst>
              <a:cs typeface="Times New Roman" pitchFamily="18" charset="0"/>
            </a:endParaRPr>
          </a:p>
        </p:txBody>
      </p:sp>
      <p:pic>
        <p:nvPicPr>
          <p:cNvPr id="7" name="6 Imagen" descr="Exploration.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6256" y="5334841"/>
            <a:ext cx="2267744" cy="1512567"/>
          </a:xfrm>
          <a:prstGeom prst="rect">
            <a:avLst/>
          </a:prstGeom>
        </p:spPr>
      </p:pic>
      <p:pic>
        <p:nvPicPr>
          <p:cNvPr id="4" name="Imagen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65" y="1484784"/>
            <a:ext cx="4221825" cy="4862750"/>
          </a:xfrm>
          <a:prstGeom prst="rect">
            <a:avLst/>
          </a:prstGeom>
          <a:ln>
            <a:noFill/>
          </a:ln>
          <a:effectLst>
            <a:outerShdw blurRad="292100" dist="139700" dir="2700000" algn="tl" rotWithShape="0">
              <a:srgbClr val="333333">
                <a:alpha val="65000"/>
              </a:srgbClr>
            </a:outerShdw>
          </a:effectLst>
        </p:spPr>
      </p:pic>
      <p:sp>
        <p:nvSpPr>
          <p:cNvPr id="5" name="4 Marcador de contenido"/>
          <p:cNvSpPr>
            <a:spLocks noGrp="1"/>
          </p:cNvSpPr>
          <p:nvPr>
            <p:ph idx="1"/>
          </p:nvPr>
        </p:nvSpPr>
        <p:spPr>
          <a:xfrm>
            <a:off x="4499992" y="1628800"/>
            <a:ext cx="4186808" cy="3672408"/>
          </a:xfrm>
        </p:spPr>
        <p:txBody>
          <a:bodyPr>
            <a:noAutofit/>
          </a:bodyPr>
          <a:lstStyle/>
          <a:p>
            <a:pPr marL="0" indent="0" algn="r">
              <a:buNone/>
            </a:pPr>
            <a:r>
              <a:rPr lang="es-SV" sz="3600" b="1" dirty="0">
                <a:latin typeface="Times New Roman" pitchFamily="18" charset="0"/>
                <a:cs typeface="Times New Roman" pitchFamily="18" charset="0"/>
              </a:rPr>
              <a:t>En </a:t>
            </a:r>
            <a:r>
              <a:rPr lang="es-SV" sz="3600" b="1" dirty="0" err="1">
                <a:latin typeface="Times New Roman" pitchFamily="18" charset="0"/>
                <a:cs typeface="Times New Roman" pitchFamily="18" charset="0"/>
              </a:rPr>
              <a:t>Listra</a:t>
            </a:r>
            <a:r>
              <a:rPr lang="es-SV" sz="3600" b="1" dirty="0">
                <a:latin typeface="Times New Roman" pitchFamily="18" charset="0"/>
                <a:cs typeface="Times New Roman" pitchFamily="18" charset="0"/>
              </a:rPr>
              <a:t> vivía un hombre lisiado de nacimiento, que no podía mover las piernas y nunca había caminado. </a:t>
            </a:r>
          </a:p>
        </p:txBody>
      </p:sp>
    </p:spTree>
    <p:extLst>
      <p:ext uri="{BB962C8B-B14F-4D97-AF65-F5344CB8AC3E}">
        <p14:creationId xmlns:p14="http://schemas.microsoft.com/office/powerpoint/2010/main" val="148402246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6218</TotalTime>
  <Words>1064</Words>
  <Application>Microsoft Office PowerPoint</Application>
  <PresentationFormat>On-screen Show (4:3)</PresentationFormat>
  <Paragraphs>91</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Britannic Bold</vt:lpstr>
      <vt:lpstr>Calibri</vt:lpstr>
      <vt:lpstr>Futura LtCn BT</vt:lpstr>
      <vt:lpstr>Goudy Old Style</vt:lpstr>
      <vt:lpstr>Times New Roman</vt:lpstr>
      <vt:lpstr>Tema de Office</vt:lpstr>
      <vt:lpstr>PCI</vt:lpstr>
      <vt:lpstr>SIEMPRE HACIENDO EL BIEN</vt:lpstr>
      <vt:lpstr>Hechos 14:15,17</vt:lpstr>
      <vt:lpstr>El Bien y El Mal</vt:lpstr>
      <vt:lpstr>El Bien y El Mal</vt:lpstr>
      <vt:lpstr>Romanos 5:20 </vt:lpstr>
      <vt:lpstr>El testimonio de Dios: Él es bueno</vt:lpstr>
      <vt:lpstr>Santiago 1:17</vt:lpstr>
      <vt:lpstr>Hechos 14:8 </vt:lpstr>
      <vt:lpstr>Hechos 14:10</vt:lpstr>
      <vt:lpstr>Hechos 14:13 </vt:lpstr>
      <vt:lpstr>Hechos 14:15 </vt:lpstr>
      <vt:lpstr>Hechos 14:17 </vt:lpstr>
      <vt:lpstr>Marcos 10:18</vt:lpstr>
      <vt:lpstr>Informe de la ONU</vt:lpstr>
      <vt:lpstr>Informe de la ONU</vt:lpstr>
      <vt:lpstr>Salmo 104:14</vt:lpstr>
      <vt:lpstr>Salmo 104:27</vt:lpstr>
      <vt:lpstr>Salmo 104:28</vt:lpstr>
      <vt:lpstr>Informe de la ONU</vt:lpstr>
      <vt:lpstr>La respuesta del hombre</vt:lpstr>
      <vt:lpstr>Marcos 10:18</vt:lpstr>
      <vt:lpstr>Salmo 116:12</vt:lpstr>
      <vt:lpstr>Salmo 107:1 </vt:lpstr>
      <vt:lpstr>Salmo 116:13</vt:lpstr>
      <vt:lpstr>Salmo 116:13</vt:lpstr>
      <vt:lpstr>Dos formas de expresar gratitud propuestas por el salmista</vt:lpstr>
      <vt:lpstr>¿Qué acción pública, que acto realizan los hijos e hijas de Dios en presencia de todo su pueblo, a través del cual cumplen sus promesas de fidelidad?</vt:lpstr>
      <vt:lpstr>2009 - PoliFact.com y el “Obámetro”</vt:lpstr>
      <vt:lpstr>Obama</vt:lpstr>
      <vt:lpstr>Salmo 37:25</vt:lpstr>
      <vt:lpstr>¿Cómo puedes pagarle al Señor por tanta bondad que te ha mostrado?</vt:lpstr>
      <vt:lpstr>"¡Tan solo cumpliendo mis promesas al Señor en presencia de todo su pueblo!" </vt:lpstr>
      <vt:lpstr>PowerPoint Presentation</vt:lpstr>
      <vt:lpstr>PCI</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del Carmen</dc:creator>
  <cp:lastModifiedBy>Javier Mejia</cp:lastModifiedBy>
  <cp:revision>342</cp:revision>
  <dcterms:created xsi:type="dcterms:W3CDTF">2012-09-16T21:46:51Z</dcterms:created>
  <dcterms:modified xsi:type="dcterms:W3CDTF">2013-10-21T02:40:16Z</dcterms:modified>
</cp:coreProperties>
</file>