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390" r:id="rId4"/>
    <p:sldId id="393" r:id="rId5"/>
    <p:sldId id="403" r:id="rId6"/>
    <p:sldId id="404" r:id="rId7"/>
    <p:sldId id="382" r:id="rId8"/>
    <p:sldId id="380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02" r:id="rId23"/>
    <p:sldId id="418" r:id="rId24"/>
    <p:sldId id="419" r:id="rId25"/>
    <p:sldId id="316" r:id="rId26"/>
    <p:sldId id="288" r:id="rId27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110"/>
    <a:srgbClr val="CC3300"/>
    <a:srgbClr val="8DAA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-1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920C8-A9F7-4F45-9A81-07778FC2048D}" type="doc">
      <dgm:prSet loTypeId="urn:microsoft.com/office/officeart/2009/3/layout/PlusandMinus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6F3600B3-715A-4B2A-BCE0-E762B4DA6985}">
      <dgm:prSet phldrT="[Texto]"/>
      <dgm:spPr/>
      <dgm:t>
        <a:bodyPr/>
        <a:lstStyle/>
        <a:p>
          <a:r>
            <a:rPr lang="es-HN" dirty="0" smtClean="0"/>
            <a:t>¡El corazón!</a:t>
          </a:r>
          <a:endParaRPr lang="es-SV" dirty="0"/>
        </a:p>
      </dgm:t>
    </dgm:pt>
    <dgm:pt modelId="{3F710B3F-6970-4AC7-A1A2-0C356F7153CE}" type="parTrans" cxnId="{D6E7C80B-1B6F-4991-9C19-BA366398A6CE}">
      <dgm:prSet/>
      <dgm:spPr/>
      <dgm:t>
        <a:bodyPr/>
        <a:lstStyle/>
        <a:p>
          <a:endParaRPr lang="es-SV"/>
        </a:p>
      </dgm:t>
    </dgm:pt>
    <dgm:pt modelId="{FDB26869-A9DF-4B26-8C8B-DFC42674BAE7}" type="sibTrans" cxnId="{D6E7C80B-1B6F-4991-9C19-BA366398A6CE}">
      <dgm:prSet/>
      <dgm:spPr/>
      <dgm:t>
        <a:bodyPr/>
        <a:lstStyle/>
        <a:p>
          <a:endParaRPr lang="es-SV"/>
        </a:p>
      </dgm:t>
    </dgm:pt>
    <dgm:pt modelId="{C6FF21B6-C06B-49B8-8D7A-9AA5CD31C98B}">
      <dgm:prSet phldrT="[Texto]"/>
      <dgm:spPr/>
      <dgm:t>
        <a:bodyPr/>
        <a:lstStyle/>
        <a:p>
          <a:r>
            <a:rPr lang="es-HN" smtClean="0"/>
            <a:t>“</a:t>
          </a:r>
          <a:r>
            <a:rPr lang="es-HN" dirty="0" smtClean="0"/>
            <a:t>Con tus riquezas”</a:t>
          </a:r>
          <a:endParaRPr lang="es-SV" dirty="0"/>
        </a:p>
      </dgm:t>
    </dgm:pt>
    <dgm:pt modelId="{BAB7CE2E-10DA-4FEB-B4EF-B0E56A5784E0}" type="parTrans" cxnId="{6F0E74ED-D750-4D78-8284-18EB64D2A1D0}">
      <dgm:prSet/>
      <dgm:spPr/>
      <dgm:t>
        <a:bodyPr/>
        <a:lstStyle/>
        <a:p>
          <a:endParaRPr lang="es-SV"/>
        </a:p>
      </dgm:t>
    </dgm:pt>
    <dgm:pt modelId="{CA01F254-1268-4B1F-BC50-BC1FCC81A356}" type="sibTrans" cxnId="{6F0E74ED-D750-4D78-8284-18EB64D2A1D0}">
      <dgm:prSet/>
      <dgm:spPr/>
      <dgm:t>
        <a:bodyPr/>
        <a:lstStyle/>
        <a:p>
          <a:endParaRPr lang="es-SV"/>
        </a:p>
      </dgm:t>
    </dgm:pt>
    <dgm:pt modelId="{670562A1-563C-4FD6-81EA-2ED2F260DEFB}" type="pres">
      <dgm:prSet presAssocID="{701920C8-A9F7-4F45-9A81-07778FC2048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F8252AB7-0F0C-4259-AE83-234CA81D0C29}" type="pres">
      <dgm:prSet presAssocID="{701920C8-A9F7-4F45-9A81-07778FC2048D}" presName="Background" presStyleLbl="bgImgPlace1" presStyleIdx="0" presStyleCnt="1"/>
      <dgm:spPr/>
    </dgm:pt>
    <dgm:pt modelId="{747B219C-BE04-451C-8531-69C927F890B3}" type="pres">
      <dgm:prSet presAssocID="{701920C8-A9F7-4F45-9A81-07778FC2048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CF0299B-CEC1-4DD4-B1A4-3BD4D5B9CB4F}" type="pres">
      <dgm:prSet presAssocID="{701920C8-A9F7-4F45-9A81-07778FC2048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6EEB8B9-AEF6-433B-A6F7-8554E488CD70}" type="pres">
      <dgm:prSet presAssocID="{701920C8-A9F7-4F45-9A81-07778FC2048D}" presName="Plus" presStyleLbl="alignNode1" presStyleIdx="0" presStyleCnt="2"/>
      <dgm:spPr/>
    </dgm:pt>
    <dgm:pt modelId="{B26FBD46-FD7E-4D89-BAB3-CC0678F1FBA6}" type="pres">
      <dgm:prSet presAssocID="{701920C8-A9F7-4F45-9A81-07778FC2048D}" presName="Minus" presStyleLbl="alignNode1" presStyleIdx="1" presStyleCnt="2"/>
      <dgm:spPr/>
    </dgm:pt>
    <dgm:pt modelId="{AEF1BFB8-BD53-42CC-9C64-CDE9EE2D152E}" type="pres">
      <dgm:prSet presAssocID="{701920C8-A9F7-4F45-9A81-07778FC2048D}" presName="Divider" presStyleLbl="parChTrans1D1" presStyleIdx="0" presStyleCnt="1"/>
      <dgm:spPr/>
    </dgm:pt>
  </dgm:ptLst>
  <dgm:cxnLst>
    <dgm:cxn modelId="{E40D392C-37D2-4945-9FF6-014FD6605707}" type="presOf" srcId="{C6FF21B6-C06B-49B8-8D7A-9AA5CD31C98B}" destId="{ECF0299B-CEC1-4DD4-B1A4-3BD4D5B9CB4F}" srcOrd="0" destOrd="0" presId="urn:microsoft.com/office/officeart/2009/3/layout/PlusandMinus"/>
    <dgm:cxn modelId="{D6E7C80B-1B6F-4991-9C19-BA366398A6CE}" srcId="{701920C8-A9F7-4F45-9A81-07778FC2048D}" destId="{6F3600B3-715A-4B2A-BCE0-E762B4DA6985}" srcOrd="0" destOrd="0" parTransId="{3F710B3F-6970-4AC7-A1A2-0C356F7153CE}" sibTransId="{FDB26869-A9DF-4B26-8C8B-DFC42674BAE7}"/>
    <dgm:cxn modelId="{6F0E74ED-D750-4D78-8284-18EB64D2A1D0}" srcId="{701920C8-A9F7-4F45-9A81-07778FC2048D}" destId="{C6FF21B6-C06B-49B8-8D7A-9AA5CD31C98B}" srcOrd="1" destOrd="0" parTransId="{BAB7CE2E-10DA-4FEB-B4EF-B0E56A5784E0}" sibTransId="{CA01F254-1268-4B1F-BC50-BC1FCC81A356}"/>
    <dgm:cxn modelId="{714DC415-B931-40F9-95A3-E12AAA10B12A}" type="presOf" srcId="{6F3600B3-715A-4B2A-BCE0-E762B4DA6985}" destId="{747B219C-BE04-451C-8531-69C927F890B3}" srcOrd="0" destOrd="0" presId="urn:microsoft.com/office/officeart/2009/3/layout/PlusandMinus"/>
    <dgm:cxn modelId="{9BBA8F17-7CA0-4BFB-B8BF-9DDBC9ACAA1D}" type="presOf" srcId="{701920C8-A9F7-4F45-9A81-07778FC2048D}" destId="{670562A1-563C-4FD6-81EA-2ED2F260DEFB}" srcOrd="0" destOrd="0" presId="urn:microsoft.com/office/officeart/2009/3/layout/PlusandMinus"/>
    <dgm:cxn modelId="{51EC51E0-E8BC-4733-8E1D-51994ACD3C0E}" type="presParOf" srcId="{670562A1-563C-4FD6-81EA-2ED2F260DEFB}" destId="{F8252AB7-0F0C-4259-AE83-234CA81D0C29}" srcOrd="0" destOrd="0" presId="urn:microsoft.com/office/officeart/2009/3/layout/PlusandMinus"/>
    <dgm:cxn modelId="{AF8EBADC-624E-4E91-82EF-E07B831051A5}" type="presParOf" srcId="{670562A1-563C-4FD6-81EA-2ED2F260DEFB}" destId="{747B219C-BE04-451C-8531-69C927F890B3}" srcOrd="1" destOrd="0" presId="urn:microsoft.com/office/officeart/2009/3/layout/PlusandMinus"/>
    <dgm:cxn modelId="{B6B19ECE-65BE-4B9F-B712-689E303867DF}" type="presParOf" srcId="{670562A1-563C-4FD6-81EA-2ED2F260DEFB}" destId="{ECF0299B-CEC1-4DD4-B1A4-3BD4D5B9CB4F}" srcOrd="2" destOrd="0" presId="urn:microsoft.com/office/officeart/2009/3/layout/PlusandMinus"/>
    <dgm:cxn modelId="{D1F57668-AA38-4245-BC75-02135FED46FE}" type="presParOf" srcId="{670562A1-563C-4FD6-81EA-2ED2F260DEFB}" destId="{C6EEB8B9-AEF6-433B-A6F7-8554E488CD70}" srcOrd="3" destOrd="0" presId="urn:microsoft.com/office/officeart/2009/3/layout/PlusandMinus"/>
    <dgm:cxn modelId="{454A9089-1B65-477A-A037-C48A00FD6CC1}" type="presParOf" srcId="{670562A1-563C-4FD6-81EA-2ED2F260DEFB}" destId="{B26FBD46-FD7E-4D89-BAB3-CC0678F1FBA6}" srcOrd="4" destOrd="0" presId="urn:microsoft.com/office/officeart/2009/3/layout/PlusandMinus"/>
    <dgm:cxn modelId="{59991544-0B02-4F6F-81EC-C64DABF0FC53}" type="presParOf" srcId="{670562A1-563C-4FD6-81EA-2ED2F260DEFB}" destId="{AEF1BFB8-BD53-42CC-9C64-CDE9EE2D152E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CD530-7623-41A2-BE48-81CA0C8CDB1D}" type="doc">
      <dgm:prSet loTypeId="urn:microsoft.com/office/officeart/2005/8/layout/equation1" loCatId="relationship" qsTypeId="urn:microsoft.com/office/officeart/2005/8/quickstyle/3d2" qsCatId="3D" csTypeId="urn:microsoft.com/office/officeart/2005/8/colors/colorful3" csCatId="colorful" phldr="1"/>
      <dgm:spPr/>
    </dgm:pt>
    <dgm:pt modelId="{A79A86DA-0F82-4B5D-AC6F-B5CB02B3BE46}">
      <dgm:prSet phldrT="[Texto]"/>
      <dgm:spPr/>
      <dgm:t>
        <a:bodyPr/>
        <a:lstStyle/>
        <a:p>
          <a:r>
            <a:rPr lang="es-SV" dirty="0" smtClean="0"/>
            <a:t>Dar a manos llena</a:t>
          </a:r>
          <a:endParaRPr lang="es-SV" dirty="0"/>
        </a:p>
      </dgm:t>
    </dgm:pt>
    <dgm:pt modelId="{7A7D8A35-F02B-4E36-B878-E6E18ECD3879}" type="parTrans" cxnId="{8BC36F73-7DD9-43AA-B86F-F09572ED2893}">
      <dgm:prSet/>
      <dgm:spPr/>
      <dgm:t>
        <a:bodyPr/>
        <a:lstStyle/>
        <a:p>
          <a:endParaRPr lang="es-SV"/>
        </a:p>
      </dgm:t>
    </dgm:pt>
    <dgm:pt modelId="{992BFEF9-B9BB-42AE-A780-1289D5CBF623}" type="sibTrans" cxnId="{8BC36F73-7DD9-43AA-B86F-F09572ED2893}">
      <dgm:prSet/>
      <dgm:spPr/>
      <dgm:t>
        <a:bodyPr/>
        <a:lstStyle/>
        <a:p>
          <a:endParaRPr lang="es-SV"/>
        </a:p>
      </dgm:t>
    </dgm:pt>
    <dgm:pt modelId="{BFC63884-9C22-4547-BFF7-D676199EA0FB}">
      <dgm:prSet phldrT="[Texto]"/>
      <dgm:spPr/>
      <dgm:t>
        <a:bodyPr/>
        <a:lstStyle/>
        <a:p>
          <a:r>
            <a:rPr lang="es-SV" dirty="0" smtClean="0"/>
            <a:t>Promesa de Dios cumplida</a:t>
          </a:r>
          <a:endParaRPr lang="es-SV" dirty="0"/>
        </a:p>
      </dgm:t>
    </dgm:pt>
    <dgm:pt modelId="{8462E0EF-0D21-4A57-B97B-D983DCFF29A3}" type="parTrans" cxnId="{BB144F5E-52DF-47C5-8C04-A7A5656645E8}">
      <dgm:prSet/>
      <dgm:spPr/>
      <dgm:t>
        <a:bodyPr/>
        <a:lstStyle/>
        <a:p>
          <a:endParaRPr lang="es-SV"/>
        </a:p>
      </dgm:t>
    </dgm:pt>
    <dgm:pt modelId="{07634E3A-0216-4A8D-924A-9910D39077EE}" type="sibTrans" cxnId="{BB144F5E-52DF-47C5-8C04-A7A5656645E8}">
      <dgm:prSet/>
      <dgm:spPr/>
      <dgm:t>
        <a:bodyPr/>
        <a:lstStyle/>
        <a:p>
          <a:endParaRPr lang="es-SV"/>
        </a:p>
      </dgm:t>
    </dgm:pt>
    <dgm:pt modelId="{1847E796-6640-41DE-BBF8-EA1C193EBF02}" type="pres">
      <dgm:prSet presAssocID="{8D5CD530-7623-41A2-BE48-81CA0C8CDB1D}" presName="linearFlow" presStyleCnt="0">
        <dgm:presLayoutVars>
          <dgm:dir/>
          <dgm:resizeHandles val="exact"/>
        </dgm:presLayoutVars>
      </dgm:prSet>
      <dgm:spPr/>
    </dgm:pt>
    <dgm:pt modelId="{2EEE5D0C-6B43-4D96-9144-97CB71C6F2F3}" type="pres">
      <dgm:prSet presAssocID="{A79A86DA-0F82-4B5D-AC6F-B5CB02B3BE4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DF09C-C85A-4AF1-94F1-185D01F29E27}" type="pres">
      <dgm:prSet presAssocID="{992BFEF9-B9BB-42AE-A780-1289D5CBF623}" presName="spacerL" presStyleCnt="0"/>
      <dgm:spPr/>
    </dgm:pt>
    <dgm:pt modelId="{AD9877A3-F7E0-4C46-8BEE-20773241F0DC}" type="pres">
      <dgm:prSet presAssocID="{992BFEF9-B9BB-42AE-A780-1289D5CBF623}" presName="sibTrans" presStyleLbl="sibTrans2D1" presStyleIdx="0" presStyleCnt="1"/>
      <dgm:spPr/>
      <dgm:t>
        <a:bodyPr/>
        <a:lstStyle/>
        <a:p>
          <a:endParaRPr lang="en-US"/>
        </a:p>
      </dgm:t>
    </dgm:pt>
    <dgm:pt modelId="{BDAD9AEA-660C-448A-B7B6-A985B4AA8229}" type="pres">
      <dgm:prSet presAssocID="{992BFEF9-B9BB-42AE-A780-1289D5CBF623}" presName="spacerR" presStyleCnt="0"/>
      <dgm:spPr/>
    </dgm:pt>
    <dgm:pt modelId="{EEE358CD-DBEF-47F4-BA88-0E490CAB387D}" type="pres">
      <dgm:prSet presAssocID="{BFC63884-9C22-4547-BFF7-D676199EA0F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A47A65DD-0CFA-4769-8922-03BA28DE9353}" type="presOf" srcId="{A79A86DA-0F82-4B5D-AC6F-B5CB02B3BE46}" destId="{2EEE5D0C-6B43-4D96-9144-97CB71C6F2F3}" srcOrd="0" destOrd="0" presId="urn:microsoft.com/office/officeart/2005/8/layout/equation1"/>
    <dgm:cxn modelId="{09CAC967-F0C6-498A-8C0A-E22A2AD8135D}" type="presOf" srcId="{992BFEF9-B9BB-42AE-A780-1289D5CBF623}" destId="{AD9877A3-F7E0-4C46-8BEE-20773241F0DC}" srcOrd="0" destOrd="0" presId="urn:microsoft.com/office/officeart/2005/8/layout/equation1"/>
    <dgm:cxn modelId="{F9094FD4-6F49-41A4-BC5A-3124C1440338}" type="presOf" srcId="{8D5CD530-7623-41A2-BE48-81CA0C8CDB1D}" destId="{1847E796-6640-41DE-BBF8-EA1C193EBF02}" srcOrd="0" destOrd="0" presId="urn:microsoft.com/office/officeart/2005/8/layout/equation1"/>
    <dgm:cxn modelId="{B3C1A7E5-AA24-40DD-B2A9-2705217DC890}" type="presOf" srcId="{BFC63884-9C22-4547-BFF7-D676199EA0FB}" destId="{EEE358CD-DBEF-47F4-BA88-0E490CAB387D}" srcOrd="0" destOrd="0" presId="urn:microsoft.com/office/officeart/2005/8/layout/equation1"/>
    <dgm:cxn modelId="{BB144F5E-52DF-47C5-8C04-A7A5656645E8}" srcId="{8D5CD530-7623-41A2-BE48-81CA0C8CDB1D}" destId="{BFC63884-9C22-4547-BFF7-D676199EA0FB}" srcOrd="1" destOrd="0" parTransId="{8462E0EF-0D21-4A57-B97B-D983DCFF29A3}" sibTransId="{07634E3A-0216-4A8D-924A-9910D39077EE}"/>
    <dgm:cxn modelId="{8BC36F73-7DD9-43AA-B86F-F09572ED2893}" srcId="{8D5CD530-7623-41A2-BE48-81CA0C8CDB1D}" destId="{A79A86DA-0F82-4B5D-AC6F-B5CB02B3BE46}" srcOrd="0" destOrd="0" parTransId="{7A7D8A35-F02B-4E36-B878-E6E18ECD3879}" sibTransId="{992BFEF9-B9BB-42AE-A780-1289D5CBF623}"/>
    <dgm:cxn modelId="{E52E6739-8090-4959-ABA1-8110E4F37C4A}" type="presParOf" srcId="{1847E796-6640-41DE-BBF8-EA1C193EBF02}" destId="{2EEE5D0C-6B43-4D96-9144-97CB71C6F2F3}" srcOrd="0" destOrd="0" presId="urn:microsoft.com/office/officeart/2005/8/layout/equation1"/>
    <dgm:cxn modelId="{73095B84-2ED0-4DBF-93DD-87A801EA4252}" type="presParOf" srcId="{1847E796-6640-41DE-BBF8-EA1C193EBF02}" destId="{976DF09C-C85A-4AF1-94F1-185D01F29E27}" srcOrd="1" destOrd="0" presId="urn:microsoft.com/office/officeart/2005/8/layout/equation1"/>
    <dgm:cxn modelId="{E2785D29-E70E-43E3-BBCE-7D6893296D46}" type="presParOf" srcId="{1847E796-6640-41DE-BBF8-EA1C193EBF02}" destId="{AD9877A3-F7E0-4C46-8BEE-20773241F0DC}" srcOrd="2" destOrd="0" presId="urn:microsoft.com/office/officeart/2005/8/layout/equation1"/>
    <dgm:cxn modelId="{993F32A4-F57A-4185-82DC-8146158783E6}" type="presParOf" srcId="{1847E796-6640-41DE-BBF8-EA1C193EBF02}" destId="{BDAD9AEA-660C-448A-B7B6-A985B4AA8229}" srcOrd="3" destOrd="0" presId="urn:microsoft.com/office/officeart/2005/8/layout/equation1"/>
    <dgm:cxn modelId="{F47E5B55-696E-4017-8932-A9A1845BBA56}" type="presParOf" srcId="{1847E796-6640-41DE-BBF8-EA1C193EBF02}" destId="{EEE358CD-DBEF-47F4-BA88-0E490CAB387D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252AB7-0F0C-4259-AE83-234CA81D0C29}">
      <dsp:nvSpPr>
        <dsp:cNvPr id="0" name=""/>
        <dsp:cNvSpPr/>
      </dsp:nvSpPr>
      <dsp:spPr>
        <a:xfrm>
          <a:off x="817492" y="674659"/>
          <a:ext cx="6221948" cy="3215465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7B219C-BE04-451C-8531-69C927F890B3}">
      <dsp:nvSpPr>
        <dsp:cNvPr id="0" name=""/>
        <dsp:cNvSpPr/>
      </dsp:nvSpPr>
      <dsp:spPr>
        <a:xfrm>
          <a:off x="1003435" y="1050712"/>
          <a:ext cx="2889272" cy="2750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75" tIns="104775" rIns="104775" bIns="104775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5500" kern="1200" dirty="0" smtClean="0"/>
            <a:t>¡El corazón!</a:t>
          </a:r>
          <a:endParaRPr lang="es-SV" sz="5500" kern="1200" dirty="0"/>
        </a:p>
      </dsp:txBody>
      <dsp:txXfrm>
        <a:off x="1003435" y="1050712"/>
        <a:ext cx="2889272" cy="2750791"/>
      </dsp:txXfrm>
    </dsp:sp>
    <dsp:sp modelId="{ECF0299B-CEC1-4DD4-B1A4-3BD4D5B9CB4F}">
      <dsp:nvSpPr>
        <dsp:cNvPr id="0" name=""/>
        <dsp:cNvSpPr/>
      </dsp:nvSpPr>
      <dsp:spPr>
        <a:xfrm>
          <a:off x="3957073" y="1050712"/>
          <a:ext cx="2889272" cy="2750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75" tIns="104775" rIns="104775" bIns="104775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5500" kern="1200" smtClean="0"/>
            <a:t>“</a:t>
          </a:r>
          <a:r>
            <a:rPr lang="es-HN" sz="5500" kern="1200" dirty="0" smtClean="0"/>
            <a:t>Con tus riquezas”</a:t>
          </a:r>
          <a:endParaRPr lang="es-SV" sz="5500" kern="1200" dirty="0"/>
        </a:p>
      </dsp:txBody>
      <dsp:txXfrm>
        <a:off x="3957073" y="1050712"/>
        <a:ext cx="2889272" cy="2750791"/>
      </dsp:txXfrm>
    </dsp:sp>
    <dsp:sp modelId="{C6EEB8B9-AEF6-433B-A6F7-8554E488CD70}">
      <dsp:nvSpPr>
        <dsp:cNvPr id="0" name=""/>
        <dsp:cNvSpPr/>
      </dsp:nvSpPr>
      <dsp:spPr>
        <a:xfrm>
          <a:off x="173842" y="31174"/>
          <a:ext cx="1215783" cy="1215783"/>
        </a:xfrm>
        <a:prstGeom prst="plus">
          <a:avLst>
            <a:gd name="adj" fmla="val 328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6FBD46-FD7E-4D89-BAB3-CC0678F1FBA6}">
      <dsp:nvSpPr>
        <dsp:cNvPr id="0" name=""/>
        <dsp:cNvSpPr/>
      </dsp:nvSpPr>
      <dsp:spPr>
        <a:xfrm>
          <a:off x="6181241" y="468399"/>
          <a:ext cx="1144266" cy="39212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F1BFB8-BD53-42CC-9C64-CDE9EE2D152E}">
      <dsp:nvSpPr>
        <dsp:cNvPr id="0" name=""/>
        <dsp:cNvSpPr/>
      </dsp:nvSpPr>
      <dsp:spPr>
        <a:xfrm>
          <a:off x="3928466" y="1056594"/>
          <a:ext cx="715" cy="262727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858923"/>
            <a:ext cx="6120680" cy="302433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2771800" y="4077072"/>
            <a:ext cx="6263018" cy="5760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223581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343778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312024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13428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620688"/>
            <a:ext cx="6120680" cy="302433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2771800" y="5661248"/>
            <a:ext cx="6263018" cy="5760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33879" y="229444"/>
            <a:ext cx="706513" cy="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72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7716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264175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78697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34586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6505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424289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124498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87624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161C-434B-4A37-9997-0DACE276F256}" type="datetimeFigureOut">
              <a:rPr lang="es-SV" smtClean="0"/>
              <a:pPr/>
              <a:t>28/05/2014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D5B6-F8EE-4D94-9880-E11E6BE6AED4}" type="slidenum">
              <a:rPr lang="es-SV" smtClean="0"/>
              <a:pPr/>
              <a:t>‹#›</a:t>
            </a:fld>
            <a:endParaRPr lang="es-SV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11560" y="127747"/>
            <a:ext cx="77223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15" cstate="email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33879" y="229444"/>
            <a:ext cx="706513" cy="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67944" y="836712"/>
            <a:ext cx="4803014" cy="1872207"/>
          </a:xfrm>
        </p:spPr>
        <p:txBody>
          <a:bodyPr>
            <a:noAutofit/>
          </a:bodyPr>
          <a:lstStyle/>
          <a:p>
            <a:r>
              <a:rPr lang="es-SV" sz="19900" dirty="0" smtClean="0"/>
              <a:t>PCI</a:t>
            </a:r>
            <a:endParaRPr lang="es-SV" sz="19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1920" y="2996952"/>
            <a:ext cx="5242508" cy="576064"/>
          </a:xfrm>
        </p:spPr>
        <p:txBody>
          <a:bodyPr>
            <a:normAutofit/>
          </a:bodyPr>
          <a:lstStyle/>
          <a:p>
            <a:r>
              <a:rPr lang="es-SV" sz="2800" b="1" dirty="0"/>
              <a:t>PLAN DE CRECIMIENTO INTEGRAL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2978" y="4869159"/>
            <a:ext cx="987400" cy="9051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608400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División Interamericana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860032" y="6044995"/>
            <a:ext cx="3913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95210" y="6378435"/>
            <a:ext cx="35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Departamento de Mayordomía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2397" y="5723636"/>
            <a:ext cx="410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I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GLESIA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A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DVENTISTA DEL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S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EPTIMO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D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IA</a:t>
            </a:r>
            <a:endParaRPr lang="es-SV" sz="1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40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Antes de invertir hay que HONRAR</a:t>
            </a:r>
            <a:endParaRPr lang="es-SV" dirty="0"/>
          </a:p>
        </p:txBody>
      </p:sp>
      <p:pic>
        <p:nvPicPr>
          <p:cNvPr id="6146" name="Picture 2" descr="http://www.blogdecristo.com/wp-content/uploads/2013/01/zapa_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6286756" cy="4715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793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¿cómo hacerlo, cómo honrarlo?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8581606"/>
              </p:ext>
            </p:extLst>
          </p:nvPr>
        </p:nvGraphicFramePr>
        <p:xfrm>
          <a:off x="1331640" y="2132856"/>
          <a:ext cx="749935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18833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1412776"/>
            <a:ext cx="4392488" cy="3672408"/>
          </a:xfrm>
        </p:spPr>
        <p:txBody>
          <a:bodyPr>
            <a:normAutofit/>
          </a:bodyPr>
          <a:lstStyle/>
          <a:p>
            <a:r>
              <a:rPr lang="es-SV" sz="6000" dirty="0"/>
              <a:t>Una extraña propuesta</a:t>
            </a:r>
          </a:p>
        </p:txBody>
      </p:sp>
      <p:pic>
        <p:nvPicPr>
          <p:cNvPr id="7170" name="Picture 2" descr="http://www.basin-is.org.tr/uploads/icerikresim/7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80528" y="1844824"/>
            <a:ext cx="4320481" cy="4152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331955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Apenas nos pide las primicias, y el resto de la cosecha es nuestro</a:t>
            </a:r>
          </a:p>
        </p:txBody>
      </p:sp>
      <p:pic>
        <p:nvPicPr>
          <p:cNvPr id="9218" name="Picture 2" descr="http://www.clarin.com/rural/Cosecha-Flores-tecnologias-cambios-mercado_CLAIMA20120915_0054_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64280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rufinoweb.com.ar/wp-content/uploads/2014/04/maiz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709851" cy="2715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7095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E</a:t>
            </a:r>
            <a:r>
              <a:rPr lang="es-SV" dirty="0" smtClean="0"/>
              <a:t>l </a:t>
            </a:r>
            <a:r>
              <a:rPr lang="es-SV" dirty="0"/>
              <a:t>verdadero negocio del Señor no es material</a:t>
            </a:r>
          </a:p>
        </p:txBody>
      </p:sp>
      <p:pic>
        <p:nvPicPr>
          <p:cNvPr id="10242" name="Picture 2" descr="http://1.bp.blogspot.com/-PDeT3Sr0c40/TeH8w1SZzmI/AAAAAAAAAAA/A1xM-cW2TNE/s1600/20100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9712" y="1600200"/>
            <a:ext cx="5720516" cy="468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967883" y="6021288"/>
            <a:ext cx="6946325" cy="461665"/>
          </a:xfrm>
          <a:prstGeom prst="rect">
            <a:avLst/>
          </a:prstGeom>
          <a:solidFill>
            <a:srgbClr val="BC311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HN" sz="2400" dirty="0"/>
              <a:t>El Señor anda buscando ganar corazones, no bolsillos. 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xmlns="" val="16372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“Network Marketing”,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600200"/>
            <a:ext cx="3672408" cy="4525963"/>
          </a:xfrm>
        </p:spPr>
        <p:txBody>
          <a:bodyPr>
            <a:normAutofit fontScale="92500" lnSpcReduction="20000"/>
          </a:bodyPr>
          <a:lstStyle/>
          <a:p>
            <a:r>
              <a:rPr lang="es-SV" dirty="0" smtClean="0"/>
              <a:t>las </a:t>
            </a:r>
            <a:r>
              <a:rPr lang="es-SV" dirty="0"/>
              <a:t>ventas superan los 70 mil millones de dólares </a:t>
            </a:r>
            <a:r>
              <a:rPr lang="es-SV" dirty="0" smtClean="0"/>
              <a:t>anuales.</a:t>
            </a:r>
          </a:p>
          <a:p>
            <a:r>
              <a:rPr lang="es-SV" dirty="0" smtClean="0"/>
              <a:t>Más </a:t>
            </a:r>
            <a:r>
              <a:rPr lang="es-SV" dirty="0"/>
              <a:t>de 20 millones de personas se lucran de esta manera </a:t>
            </a:r>
            <a:endParaRPr lang="es-SV" dirty="0" smtClean="0"/>
          </a:p>
          <a:p>
            <a:r>
              <a:rPr lang="es-SV" dirty="0" smtClean="0"/>
              <a:t>Existen </a:t>
            </a:r>
            <a:r>
              <a:rPr lang="es-SV" dirty="0"/>
              <a:t>más de 2,000 compañías de este tipo por todo el mundo.</a:t>
            </a:r>
          </a:p>
        </p:txBody>
      </p:sp>
      <p:pic>
        <p:nvPicPr>
          <p:cNvPr id="11266" name="Picture 2" descr="http://blog.hisoftware.com/wp-content/uploads/2013/03/OrangePeopleNetwork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20072" y="1545660"/>
            <a:ext cx="3360353" cy="4613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968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2400" dirty="0"/>
              <a:t>Lo único que tiene que hacer es invertir lo poco que el Señor le pide, y él meterá su corazón en el banco del cielo. </a:t>
            </a:r>
          </a:p>
        </p:txBody>
      </p:sp>
      <p:pic>
        <p:nvPicPr>
          <p:cNvPr id="12290" name="Picture 2" descr="http://4.bp.blogspot.com/-WNlEgaRY_iM/T_Acdk04vGI/AAAAAAAAAE0/7Sphp_rS3WA/s1600/reconciliation-74027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252308" cy="4689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71600" y="5805264"/>
            <a:ext cx="5583965" cy="5847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HN" sz="3200" dirty="0"/>
              <a:t>¡Es el mejor negocio del mundo!</a:t>
            </a:r>
            <a:endParaRPr lang="es-SV" sz="3200" dirty="0"/>
          </a:p>
        </p:txBody>
      </p:sp>
    </p:spTree>
    <p:extLst>
      <p:ext uri="{BB962C8B-B14F-4D97-AF65-F5344CB8AC3E}">
        <p14:creationId xmlns:p14="http://schemas.microsoft.com/office/powerpoint/2010/main" xmlns="" val="793960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1412776"/>
            <a:ext cx="4392488" cy="3672408"/>
          </a:xfrm>
        </p:spPr>
        <p:txBody>
          <a:bodyPr>
            <a:normAutofit/>
          </a:bodyPr>
          <a:lstStyle/>
          <a:p>
            <a:r>
              <a:rPr lang="es-SV" sz="6000" dirty="0"/>
              <a:t>Un negocio impensable</a:t>
            </a:r>
          </a:p>
        </p:txBody>
      </p:sp>
      <p:pic>
        <p:nvPicPr>
          <p:cNvPr id="1026" name="Picture 2" descr="http://revistadelconsumidor.gob.mx/wp-content/uploads/2013/01/FP-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"/>
          <a:stretch/>
        </p:blipFill>
        <p:spPr bwMode="auto">
          <a:xfrm>
            <a:off x="-252536" y="2204864"/>
            <a:ext cx="4371016" cy="3926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6584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412776"/>
            <a:ext cx="9144000" cy="51571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Proverbios </a:t>
            </a:r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11:24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4048" y="1628799"/>
            <a:ext cx="3682752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Unos dan a manos llenas y reciben más de lo que dan</a:t>
            </a:r>
          </a:p>
        </p:txBody>
      </p:sp>
    </p:spTree>
    <p:extLst>
      <p:ext uri="{BB962C8B-B14F-4D97-AF65-F5344CB8AC3E}">
        <p14:creationId xmlns:p14="http://schemas.microsoft.com/office/powerpoint/2010/main" xmlns="" val="3205379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Ambición y Estafa</a:t>
            </a:r>
            <a:endParaRPr lang="es-SV" dirty="0"/>
          </a:p>
        </p:txBody>
      </p:sp>
      <p:pic>
        <p:nvPicPr>
          <p:cNvPr id="2050" name="Picture 2" descr="http://jovenesnews.com/wp-content/uploads/2014/03/intern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02435" y="1708626"/>
            <a:ext cx="6469380" cy="430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167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764705"/>
            <a:ext cx="6120680" cy="3024335"/>
          </a:xfrm>
        </p:spPr>
        <p:txBody>
          <a:bodyPr>
            <a:noAutofit/>
          </a:bodyPr>
          <a:lstStyle/>
          <a:p>
            <a:r>
              <a:rPr lang="es-SV" sz="8800" dirty="0"/>
              <a:t>¡IMPOSIBLE MEJOR NEGOCIO!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1800" y="4149080"/>
            <a:ext cx="6263018" cy="504056"/>
          </a:xfrm>
        </p:spPr>
        <p:txBody>
          <a:bodyPr>
            <a:normAutofit/>
          </a:bodyPr>
          <a:lstStyle/>
          <a:p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xmlns="" val="3439498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En la Biblia no hay estafa</a:t>
            </a:r>
            <a:endParaRPr lang="es-SV" dirty="0"/>
          </a:p>
        </p:txBody>
      </p:sp>
      <p:pic>
        <p:nvPicPr>
          <p:cNvPr id="3074" name="Picture 2" descr="http://fc04.deviantart.net/fs71/f/2011/129/0/d/meus_trabalhos_em_3d__biblia_by_alekxsander-d3fxzz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19816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0496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Así funciona el gran negocio</a:t>
            </a:r>
            <a:endParaRPr lang="es-SV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5452428"/>
              </p:ext>
            </p:extLst>
          </p:nvPr>
        </p:nvGraphicFramePr>
        <p:xfrm>
          <a:off x="1187450" y="1600200"/>
          <a:ext cx="74993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40689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SV" sz="5400" dirty="0"/>
              <a:t>Shirley </a:t>
            </a:r>
            <a:r>
              <a:rPr lang="es-SV" sz="5400" dirty="0" err="1"/>
              <a:t>Hufstedler</a:t>
            </a:r>
            <a:endParaRPr lang="es-SV" sz="2800" i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499992" y="2166734"/>
            <a:ext cx="4320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i="1" dirty="0"/>
              <a:t>“Si no quieres correr riesgos en la vida, ya has decidido que no deseas crecer”</a:t>
            </a:r>
          </a:p>
        </p:txBody>
      </p:sp>
      <p:pic>
        <p:nvPicPr>
          <p:cNvPr id="4098" name="Picture 2" descr="http://floridamemory.com/fpc/prints/pr2216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59031" y="1412776"/>
            <a:ext cx="3464192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05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412776"/>
            <a:ext cx="9144000" cy="511256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Malaquías 3:10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283968" y="1628799"/>
            <a:ext cx="4402832" cy="39604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Traigan íntegro el diezmo para los fondos de templo, y así habrá alimento en mi casa. Pruébenme en esto –dice el Señor Todopoderoso-, y vean si no abro las compuertas del cielo y derramo bendición sobre ustedes hasta que sobreabunde</a:t>
            </a:r>
          </a:p>
        </p:txBody>
      </p:sp>
    </p:spTree>
    <p:extLst>
      <p:ext uri="{BB962C8B-B14F-4D97-AF65-F5344CB8AC3E}">
        <p14:creationId xmlns:p14="http://schemas.microsoft.com/office/powerpoint/2010/main" xmlns="" val="3456938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412776"/>
            <a:ext cx="9144000" cy="51571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Proverbios 3:9,10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3970784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Honra al Señor con tus riquezas y con los primeros frutos de tus cosechas. Así tus graneros se llenarán a reventar</a:t>
            </a:r>
          </a:p>
        </p:txBody>
      </p:sp>
    </p:spTree>
    <p:extLst>
      <p:ext uri="{BB962C8B-B14F-4D97-AF65-F5344CB8AC3E}">
        <p14:creationId xmlns:p14="http://schemas.microsoft.com/office/powerpoint/2010/main" xmlns="" val="3182480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ofes.com.pa/oracion2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1998191"/>
            <a:ext cx="2738407" cy="39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2800" dirty="0"/>
              <a:t>¿Puede haber mejor negocio que este? ¡Y sin riesgos! ¡Imposible mejor negocio!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844824"/>
            <a:ext cx="4896544" cy="428133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SV" sz="3600" i="1" dirty="0" smtClean="0"/>
              <a:t>¿</a:t>
            </a:r>
            <a:r>
              <a:rPr lang="es-SV" sz="3600" i="1" dirty="0"/>
              <a:t>Cuántos quieren hacerlo? ¡No hay negocio mejor! Si cualquier otro le propusiera un buen negocio usted no tardaría en aceptarlo; ¿Por qué tendría que pensar tanto en hacer con Dios el negocio que él le propone? ¿Quiere tomarle la palabra? ¡Póngase entonces en pie en este momento!</a:t>
            </a:r>
          </a:p>
        </p:txBody>
      </p:sp>
    </p:spTree>
    <p:extLst>
      <p:ext uri="{BB962C8B-B14F-4D97-AF65-F5344CB8AC3E}">
        <p14:creationId xmlns:p14="http://schemas.microsoft.com/office/powerpoint/2010/main" xmlns="" val="1213313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50278" y="836712"/>
            <a:ext cx="6120680" cy="1872207"/>
          </a:xfrm>
        </p:spPr>
        <p:txBody>
          <a:bodyPr>
            <a:noAutofit/>
          </a:bodyPr>
          <a:lstStyle/>
          <a:p>
            <a:r>
              <a:rPr lang="es-SV" sz="19900" dirty="0" smtClean="0"/>
              <a:t>PCI</a:t>
            </a:r>
            <a:endParaRPr lang="es-SV" sz="19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31410" y="2996952"/>
            <a:ext cx="6263018" cy="576064"/>
          </a:xfrm>
        </p:spPr>
        <p:txBody>
          <a:bodyPr>
            <a:normAutofit/>
          </a:bodyPr>
          <a:lstStyle/>
          <a:p>
            <a:r>
              <a:rPr lang="es-SV" sz="2800" b="1" dirty="0"/>
              <a:t>PLAN DE CRECIMIENTO INTEGRAL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2978" y="4869159"/>
            <a:ext cx="987400" cy="9051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608400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División Interamericana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860032" y="6044995"/>
            <a:ext cx="3913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95210" y="6378435"/>
            <a:ext cx="35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Departamento de Mayordomía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2397" y="5723636"/>
            <a:ext cx="410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I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GLESIA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A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DVENTISTA DEL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S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EPTIMO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D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IA</a:t>
            </a:r>
            <a:endParaRPr lang="es-SV" sz="1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605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412776"/>
            <a:ext cx="9144000" cy="51571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Proverbios 3:9,10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3970784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Honra al Señor con tus riquezas y con los primeros frutos de tus cosechas. Así tus graneros se llenarán a reventar</a:t>
            </a:r>
          </a:p>
        </p:txBody>
      </p:sp>
    </p:spTree>
    <p:extLst>
      <p:ext uri="{BB962C8B-B14F-4D97-AF65-F5344CB8AC3E}">
        <p14:creationId xmlns:p14="http://schemas.microsoft.com/office/powerpoint/2010/main" xmlns="" val="284764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92% de usuarios de Internet buscan información</a:t>
            </a:r>
            <a:endParaRPr lang="es-SV" dirty="0"/>
          </a:p>
        </p:txBody>
      </p:sp>
      <p:pic>
        <p:nvPicPr>
          <p:cNvPr id="1026" name="Picture 2" descr="http://www.empresasdeocio.com/wp-content/uploads/2012/10/viajeros-uso-de-internet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9268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071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Muchos sitios web se dedican a vender información especializada</a:t>
            </a:r>
            <a:endParaRPr lang="es-SV" dirty="0"/>
          </a:p>
        </p:txBody>
      </p:sp>
      <p:pic>
        <p:nvPicPr>
          <p:cNvPr id="3074" name="Picture 2" descr="http://wasanga.com/gonzaloviteri/files/2013/06/previdenza-on-line-inps1-1024x76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07704" y="1628800"/>
            <a:ext cx="6441008" cy="45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602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“El mejor negocio del mundo”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8274" y="1600200"/>
            <a:ext cx="517770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484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El mejor negocio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600200"/>
            <a:ext cx="5112568" cy="4781128"/>
          </a:xfrm>
        </p:spPr>
        <p:txBody>
          <a:bodyPr>
            <a:normAutofit fontScale="85000" lnSpcReduction="10000"/>
          </a:bodyPr>
          <a:lstStyle/>
          <a:p>
            <a:r>
              <a:rPr lang="es-SV" dirty="0" smtClean="0"/>
              <a:t>¿</a:t>
            </a:r>
            <a:r>
              <a:rPr lang="es-SV" dirty="0"/>
              <a:t>Es posible que haya un negocio todavía mejor? </a:t>
            </a:r>
            <a:endParaRPr lang="es-SV" dirty="0" smtClean="0"/>
          </a:p>
          <a:p>
            <a:r>
              <a:rPr lang="es-SV" dirty="0" smtClean="0"/>
              <a:t>Y </a:t>
            </a:r>
            <a:r>
              <a:rPr lang="es-SV" dirty="0"/>
              <a:t>si lo hay, ¿es posible que usted como cristiano pueda hacerlo para obtener las grandes ganancias que promete? </a:t>
            </a:r>
            <a:endParaRPr lang="es-SV" dirty="0" smtClean="0"/>
          </a:p>
          <a:p>
            <a:r>
              <a:rPr lang="es-SV" dirty="0" smtClean="0"/>
              <a:t>Pero </a:t>
            </a:r>
            <a:r>
              <a:rPr lang="es-SV" dirty="0"/>
              <a:t>como todo negocio requiere de una previa inversión, ¿cuál sería la inversión que debo hacer para asegurar la rentabilidad que busco en el mejor negocio del mundo?</a:t>
            </a:r>
            <a:endParaRPr lang="es-SV" dirty="0" smtClean="0"/>
          </a:p>
        </p:txBody>
      </p:sp>
      <p:pic>
        <p:nvPicPr>
          <p:cNvPr id="5" name="Picture 2" descr="http://www.critical4.com.au/wp-content/uploads/2011/08/PPP_PRD_051_3D_people-Question_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6" y="2660112"/>
            <a:ext cx="4208985" cy="42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0255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1412776"/>
            <a:ext cx="4392488" cy="3672408"/>
          </a:xfrm>
        </p:spPr>
        <p:txBody>
          <a:bodyPr>
            <a:normAutofit/>
          </a:bodyPr>
          <a:lstStyle/>
          <a:p>
            <a:r>
              <a:rPr lang="es-SV" sz="6000" dirty="0"/>
              <a:t>Primero, la inversión</a:t>
            </a:r>
          </a:p>
        </p:txBody>
      </p:sp>
      <p:pic>
        <p:nvPicPr>
          <p:cNvPr id="4098" name="Picture 2" descr="http://www.duitpropiedades.com.ar/wp-content/uploads/2014/03/inversion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396552" y="2276872"/>
            <a:ext cx="503840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37460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412776"/>
            <a:ext cx="9144000" cy="51571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Proverbios 3:9,10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16016" y="1628799"/>
            <a:ext cx="3970784" cy="37060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Honra al Señor con tus riquezas y con los primeros frutos de tus cosechas. Así tus graneros se llenarán a reventar</a:t>
            </a:r>
          </a:p>
        </p:txBody>
      </p:sp>
    </p:spTree>
    <p:extLst>
      <p:ext uri="{BB962C8B-B14F-4D97-AF65-F5344CB8AC3E}">
        <p14:creationId xmlns:p14="http://schemas.microsoft.com/office/powerpoint/2010/main" xmlns="" val="2053984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8055</TotalTime>
  <Words>513</Words>
  <Application>Microsoft Office PowerPoint</Application>
  <PresentationFormat>On-screen Show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Tema de Office</vt:lpstr>
      <vt:lpstr>PCI</vt:lpstr>
      <vt:lpstr>¡IMPOSIBLE MEJOR NEGOCIO!</vt:lpstr>
      <vt:lpstr>Proverbios 3:9,10</vt:lpstr>
      <vt:lpstr>92% de usuarios de Internet buscan información</vt:lpstr>
      <vt:lpstr>Muchos sitios web se dedican a vender información especializada</vt:lpstr>
      <vt:lpstr>“El mejor negocio del mundo”</vt:lpstr>
      <vt:lpstr>El mejor negocio</vt:lpstr>
      <vt:lpstr>Primero, la inversión</vt:lpstr>
      <vt:lpstr>Proverbios 3:9,10</vt:lpstr>
      <vt:lpstr>Antes de invertir hay que HONRAR</vt:lpstr>
      <vt:lpstr>¿cómo hacerlo, cómo honrarlo? </vt:lpstr>
      <vt:lpstr>Una extraña propuesta</vt:lpstr>
      <vt:lpstr>Apenas nos pide las primicias, y el resto de la cosecha es nuestro</vt:lpstr>
      <vt:lpstr>El verdadero negocio del Señor no es material</vt:lpstr>
      <vt:lpstr>“Network Marketing”, </vt:lpstr>
      <vt:lpstr>Lo único que tiene que hacer es invertir lo poco que el Señor le pide, y él meterá su corazón en el banco del cielo. </vt:lpstr>
      <vt:lpstr>Un negocio impensable</vt:lpstr>
      <vt:lpstr>Proverbios 11:24</vt:lpstr>
      <vt:lpstr>Ambición y Estafa</vt:lpstr>
      <vt:lpstr>En la Biblia no hay estafa</vt:lpstr>
      <vt:lpstr>Así funciona el gran negocio</vt:lpstr>
      <vt:lpstr>Shirley Hufstedler</vt:lpstr>
      <vt:lpstr>Malaquías 3:10</vt:lpstr>
      <vt:lpstr>Proverbios 3:9,10</vt:lpstr>
      <vt:lpstr>¿Puede haber mejor negocio que este? ¡Y sin riesgos! ¡Imposible mejor negocio! </vt:lpstr>
      <vt:lpstr>PCI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del Carmen</dc:creator>
  <cp:lastModifiedBy>Veronica Carballo</cp:lastModifiedBy>
  <cp:revision>424</cp:revision>
  <dcterms:created xsi:type="dcterms:W3CDTF">2012-09-16T21:46:51Z</dcterms:created>
  <dcterms:modified xsi:type="dcterms:W3CDTF">2014-05-28T21:26:40Z</dcterms:modified>
</cp:coreProperties>
</file>